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3bcbcfee344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0ebffc4da426a"/>
  </p:sldMasterIdLst>
  <p:sldIdLst>
    <p:sldId xmlns:r="http://schemas.openxmlformats.org/officeDocument/2006/relationships" id="256" r:id="Reb119d0d452846c8"/>
    <p:sldId xmlns:r="http://schemas.openxmlformats.org/officeDocument/2006/relationships" id="257" r:id="Re0fcf92f759a4dc3"/>
    <p:sldId xmlns:r="http://schemas.openxmlformats.org/officeDocument/2006/relationships" id="258" r:id="R4d0f1040f8874d2d"/>
    <p:sldId xmlns:r="http://schemas.openxmlformats.org/officeDocument/2006/relationships" id="259" r:id="Ra5fa9483158845dd"/>
    <p:sldId xmlns:r="http://schemas.openxmlformats.org/officeDocument/2006/relationships" id="260" r:id="R7df3845b31944094"/>
    <p:sldId xmlns:r="http://schemas.openxmlformats.org/officeDocument/2006/relationships" id="261" r:id="R0004bf8fb5204a26"/>
    <p:sldId xmlns:r="http://schemas.openxmlformats.org/officeDocument/2006/relationships" id="262" r:id="R2ef4779220f6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0ebffc4da426a" /><Relationship Type="http://schemas.openxmlformats.org/officeDocument/2006/relationships/slide" Target="/ppt/slides/slide1.xml" Id="Reb119d0d452846c8" /><Relationship Type="http://schemas.openxmlformats.org/officeDocument/2006/relationships/slide" Target="/ppt/slides/slide2.xml" Id="Re0fcf92f759a4dc3" /><Relationship Type="http://schemas.openxmlformats.org/officeDocument/2006/relationships/slide" Target="/ppt/slides/slide3.xml" Id="R4d0f1040f8874d2d" /><Relationship Type="http://schemas.openxmlformats.org/officeDocument/2006/relationships/slide" Target="/ppt/slides/slide4.xml" Id="Ra5fa9483158845dd" /><Relationship Type="http://schemas.openxmlformats.org/officeDocument/2006/relationships/slide" Target="/ppt/slides/slide5.xml" Id="R7df3845b31944094" /><Relationship Type="http://schemas.openxmlformats.org/officeDocument/2006/relationships/slide" Target="/ppt/slides/slide6.xml" Id="R0004bf8fb5204a26" /><Relationship Type="http://schemas.openxmlformats.org/officeDocument/2006/relationships/slide" Target="/ppt/slides/slide7.xml" Id="R2ef4779220f6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98dc5f0f0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1e7b70b53437a" /><Relationship Type="http://schemas.openxmlformats.org/officeDocument/2006/relationships/theme" Target="/ppt/slideMasters/theme/theme1.xml" Id="Rff6605946cfc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21e7b70b53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e63cffb5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bada70760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1968f743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f624c5bf40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eed3abe14c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2e459ea842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af0ffb21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RØRTEKNIKK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27 989 808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3 706 352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10 993 636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TAHIR KRASNIQI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997 990 897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