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d3b2995cc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6e5ff79374a09"/>
  </p:sldMasterIdLst>
  <p:sldIdLst>
    <p:sldId xmlns:r="http://schemas.openxmlformats.org/officeDocument/2006/relationships" id="256" r:id="R7d65caaef1444623"/>
    <p:sldId xmlns:r="http://schemas.openxmlformats.org/officeDocument/2006/relationships" id="257" r:id="R9772e036421b41ec"/>
    <p:sldId xmlns:r="http://schemas.openxmlformats.org/officeDocument/2006/relationships" id="258" r:id="R41180be0fb854404"/>
    <p:sldId xmlns:r="http://schemas.openxmlformats.org/officeDocument/2006/relationships" id="259" r:id="R079802a17ec34a2c"/>
    <p:sldId xmlns:r="http://schemas.openxmlformats.org/officeDocument/2006/relationships" id="260" r:id="Ra5e01ca019414409"/>
    <p:sldId xmlns:r="http://schemas.openxmlformats.org/officeDocument/2006/relationships" id="261" r:id="R87e82bd260e54c23"/>
    <p:sldId xmlns:r="http://schemas.openxmlformats.org/officeDocument/2006/relationships" id="262" r:id="R440e46b78d4b40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6e5ff79374a09" /><Relationship Type="http://schemas.openxmlformats.org/officeDocument/2006/relationships/slide" Target="/ppt/slides/slide1.xml" Id="R7d65caaef1444623" /><Relationship Type="http://schemas.openxmlformats.org/officeDocument/2006/relationships/slide" Target="/ppt/slides/slide2.xml" Id="R9772e036421b41ec" /><Relationship Type="http://schemas.openxmlformats.org/officeDocument/2006/relationships/slide" Target="/ppt/slides/slide3.xml" Id="R41180be0fb854404" /><Relationship Type="http://schemas.openxmlformats.org/officeDocument/2006/relationships/slide" Target="/ppt/slides/slide4.xml" Id="R079802a17ec34a2c" /><Relationship Type="http://schemas.openxmlformats.org/officeDocument/2006/relationships/slide" Target="/ppt/slides/slide5.xml" Id="Ra5e01ca019414409" /><Relationship Type="http://schemas.openxmlformats.org/officeDocument/2006/relationships/slide" Target="/ppt/slides/slide6.xml" Id="R87e82bd260e54c23" /><Relationship Type="http://schemas.openxmlformats.org/officeDocument/2006/relationships/slide" Target="/ppt/slides/slide7.xml" Id="R440e46b78d4b40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36a7e065940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fa57d6f247a3" /><Relationship Type="http://schemas.openxmlformats.org/officeDocument/2006/relationships/theme" Target="/ppt/slideMasters/theme/theme1.xml" Id="Rc10a5ef5267d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1fa57d6f247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bcdf67da644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df9a3696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2f7067a73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0273ef04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95b3ef61c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a5b3c12cc49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013921df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ROSENLUNDEN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9 608 113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9 696 656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48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tryge.ardahl@sf-nett.no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ROSENLUNDEN AS</a:t>
            </a:r>
          </a:p>
        </p:txBody>
      </p:sp>
    </p:spTree>
  </p:cSld>
  <p:clrMapOvr>
    <a:masterClrMapping xmlns:a="http://schemas.openxmlformats.org/drawingml/2006/main"/>
  </p:clrMapOvr>
</p:sld>
</file>