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1a919138a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c1f044ee54010"/>
  </p:sldMasterIdLst>
  <p:sldIdLst>
    <p:sldId xmlns:r="http://schemas.openxmlformats.org/officeDocument/2006/relationships" id="256" r:id="R2a69b1a5a5c342c9"/>
    <p:sldId xmlns:r="http://schemas.openxmlformats.org/officeDocument/2006/relationships" id="257" r:id="R5d11aa2085c14a30"/>
    <p:sldId xmlns:r="http://schemas.openxmlformats.org/officeDocument/2006/relationships" id="258" r:id="Rf28108266d914c04"/>
    <p:sldId xmlns:r="http://schemas.openxmlformats.org/officeDocument/2006/relationships" id="259" r:id="Rf3eccc7bd70f4279"/>
    <p:sldId xmlns:r="http://schemas.openxmlformats.org/officeDocument/2006/relationships" id="260" r:id="Rf5bd52f40e0e4239"/>
    <p:sldId xmlns:r="http://schemas.openxmlformats.org/officeDocument/2006/relationships" id="261" r:id="Rf32b99e9e6fb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c1f044ee54010" /><Relationship Type="http://schemas.openxmlformats.org/officeDocument/2006/relationships/slide" Target="/ppt/slides/slide1.xml" Id="R2a69b1a5a5c342c9" /><Relationship Type="http://schemas.openxmlformats.org/officeDocument/2006/relationships/slide" Target="/ppt/slides/slide2.xml" Id="R5d11aa2085c14a30" /><Relationship Type="http://schemas.openxmlformats.org/officeDocument/2006/relationships/slide" Target="/ppt/slides/slide3.xml" Id="Rf28108266d914c04" /><Relationship Type="http://schemas.openxmlformats.org/officeDocument/2006/relationships/slide" Target="/ppt/slides/slide4.xml" Id="Rf3eccc7bd70f4279" /><Relationship Type="http://schemas.openxmlformats.org/officeDocument/2006/relationships/slide" Target="/ppt/slides/slide5.xml" Id="Rf5bd52f40e0e4239" /><Relationship Type="http://schemas.openxmlformats.org/officeDocument/2006/relationships/slide" Target="/ppt/slides/slide6.xml" Id="Rf32b99e9e6fb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ae13ff434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293e7f2064fc0" /><Relationship Type="http://schemas.openxmlformats.org/officeDocument/2006/relationships/theme" Target="/ppt/slideMasters/theme/theme1.xml" Id="R0d4e89a9c400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293e7f2064f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f65e24b3f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f9c079cbf49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32f7d79f742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9fbb5d5e745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736cf42b45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815b2f0a8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ROSENLUNDEN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Jarlsøveien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48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tryge.ardahl@sf-nett.no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997 980 409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