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42ebd98ba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227f55dbe4e10"/>
  </p:sldMasterIdLst>
  <p:sldIdLst>
    <p:sldId xmlns:r="http://schemas.openxmlformats.org/officeDocument/2006/relationships" id="256" r:id="R18dfe7a5a51045cc"/>
    <p:sldId xmlns:r="http://schemas.openxmlformats.org/officeDocument/2006/relationships" id="257" r:id="R3fdd8cd988e141c0"/>
    <p:sldId xmlns:r="http://schemas.openxmlformats.org/officeDocument/2006/relationships" id="258" r:id="R971cb86dba904565"/>
    <p:sldId xmlns:r="http://schemas.openxmlformats.org/officeDocument/2006/relationships" id="259" r:id="Rb5fe0cb147294401"/>
    <p:sldId xmlns:r="http://schemas.openxmlformats.org/officeDocument/2006/relationships" id="260" r:id="Ref1a3d3eb6394597"/>
    <p:sldId xmlns:r="http://schemas.openxmlformats.org/officeDocument/2006/relationships" id="261" r:id="R97d07ecec7dc4190"/>
    <p:sldId xmlns:r="http://schemas.openxmlformats.org/officeDocument/2006/relationships" id="262" r:id="Rf36f0536a8d5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227f55dbe4e10" /><Relationship Type="http://schemas.openxmlformats.org/officeDocument/2006/relationships/slide" Target="/ppt/slides/slide1.xml" Id="R18dfe7a5a51045cc" /><Relationship Type="http://schemas.openxmlformats.org/officeDocument/2006/relationships/slide" Target="/ppt/slides/slide2.xml" Id="R3fdd8cd988e141c0" /><Relationship Type="http://schemas.openxmlformats.org/officeDocument/2006/relationships/slide" Target="/ppt/slides/slide3.xml" Id="R971cb86dba904565" /><Relationship Type="http://schemas.openxmlformats.org/officeDocument/2006/relationships/slide" Target="/ppt/slides/slide4.xml" Id="Rb5fe0cb147294401" /><Relationship Type="http://schemas.openxmlformats.org/officeDocument/2006/relationships/slide" Target="/ppt/slides/slide5.xml" Id="Ref1a3d3eb6394597" /><Relationship Type="http://schemas.openxmlformats.org/officeDocument/2006/relationships/slide" Target="/ppt/slides/slide6.xml" Id="R97d07ecec7dc4190" /><Relationship Type="http://schemas.openxmlformats.org/officeDocument/2006/relationships/slide" Target="/ppt/slides/slide7.xml" Id="Rf36f0536a8d5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ad6036e11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c22db3ca49d4" /><Relationship Type="http://schemas.openxmlformats.org/officeDocument/2006/relationships/theme" Target="/ppt/slideMasters/theme/theme1.xml" Id="R4d2b04e39208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fc22db3ca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56108a0b2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800d71e6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8ae4b08c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f5465144e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c285ce8b9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d0b59d12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dfb973af5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