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00e50e115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86d093a3f4bee"/>
  </p:sldMasterIdLst>
  <p:sldIdLst>
    <p:sldId xmlns:r="http://schemas.openxmlformats.org/officeDocument/2006/relationships" id="256" r:id="R09b2c4372dc94dd6"/>
    <p:sldId xmlns:r="http://schemas.openxmlformats.org/officeDocument/2006/relationships" id="257" r:id="R3aaec56f63ea4654"/>
    <p:sldId xmlns:r="http://schemas.openxmlformats.org/officeDocument/2006/relationships" id="258" r:id="Rdcf5b41f77724a9f"/>
    <p:sldId xmlns:r="http://schemas.openxmlformats.org/officeDocument/2006/relationships" id="259" r:id="Rd199b032199f4d94"/>
    <p:sldId xmlns:r="http://schemas.openxmlformats.org/officeDocument/2006/relationships" id="260" r:id="R9b5c3f3156ed4897"/>
    <p:sldId xmlns:r="http://schemas.openxmlformats.org/officeDocument/2006/relationships" id="261" r:id="R521648a0309a4998"/>
    <p:sldId xmlns:r="http://schemas.openxmlformats.org/officeDocument/2006/relationships" id="262" r:id="R6ba5a688bea7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86d093a3f4bee" /><Relationship Type="http://schemas.openxmlformats.org/officeDocument/2006/relationships/slide" Target="/ppt/slides/slide1.xml" Id="R09b2c4372dc94dd6" /><Relationship Type="http://schemas.openxmlformats.org/officeDocument/2006/relationships/slide" Target="/ppt/slides/slide2.xml" Id="R3aaec56f63ea4654" /><Relationship Type="http://schemas.openxmlformats.org/officeDocument/2006/relationships/slide" Target="/ppt/slides/slide3.xml" Id="Rdcf5b41f77724a9f" /><Relationship Type="http://schemas.openxmlformats.org/officeDocument/2006/relationships/slide" Target="/ppt/slides/slide4.xml" Id="Rd199b032199f4d94" /><Relationship Type="http://schemas.openxmlformats.org/officeDocument/2006/relationships/slide" Target="/ppt/slides/slide5.xml" Id="R9b5c3f3156ed4897" /><Relationship Type="http://schemas.openxmlformats.org/officeDocument/2006/relationships/slide" Target="/ppt/slides/slide6.xml" Id="R521648a0309a4998" /><Relationship Type="http://schemas.openxmlformats.org/officeDocument/2006/relationships/slide" Target="/ppt/slides/slide7.xml" Id="R6ba5a688bea7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d4e5534c0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127370a34f57" /><Relationship Type="http://schemas.openxmlformats.org/officeDocument/2006/relationships/theme" Target="/ppt/slideMasters/theme/theme1.xml" Id="R6c5cd101749a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0127370a3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81786894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6c44af765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711923de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2f13822b9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ad377d17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d10aef45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e5fc9f15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IVAR IVERSEN  –  57,2 %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IRENE IVERSEN BJØRNERAAS  –  42,8 %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