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594306a95342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64f51e82f44187"/>
  </p:sldMasterIdLst>
  <p:sldIdLst>
    <p:sldId xmlns:r="http://schemas.openxmlformats.org/officeDocument/2006/relationships" id="256" r:id="R722ee6f5f26f445f"/>
    <p:sldId xmlns:r="http://schemas.openxmlformats.org/officeDocument/2006/relationships" id="257" r:id="R1ad79f61e28d446c"/>
    <p:sldId xmlns:r="http://schemas.openxmlformats.org/officeDocument/2006/relationships" id="258" r:id="R3a0525dbd26e487a"/>
    <p:sldId xmlns:r="http://schemas.openxmlformats.org/officeDocument/2006/relationships" id="259" r:id="Rcf94b735c2d94190"/>
    <p:sldId xmlns:r="http://schemas.openxmlformats.org/officeDocument/2006/relationships" id="260" r:id="R26e41d175be14cf7"/>
    <p:sldId xmlns:r="http://schemas.openxmlformats.org/officeDocument/2006/relationships" id="261" r:id="R5021444639154812"/>
    <p:sldId xmlns:r="http://schemas.openxmlformats.org/officeDocument/2006/relationships" id="262" r:id="Rdd5f382497eb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4f51e82f44187" /><Relationship Type="http://schemas.openxmlformats.org/officeDocument/2006/relationships/slide" Target="/ppt/slides/slide1.xml" Id="R722ee6f5f26f445f" /><Relationship Type="http://schemas.openxmlformats.org/officeDocument/2006/relationships/slide" Target="/ppt/slides/slide2.xml" Id="R1ad79f61e28d446c" /><Relationship Type="http://schemas.openxmlformats.org/officeDocument/2006/relationships/slide" Target="/ppt/slides/slide3.xml" Id="R3a0525dbd26e487a" /><Relationship Type="http://schemas.openxmlformats.org/officeDocument/2006/relationships/slide" Target="/ppt/slides/slide4.xml" Id="Rcf94b735c2d94190" /><Relationship Type="http://schemas.openxmlformats.org/officeDocument/2006/relationships/slide" Target="/ppt/slides/slide5.xml" Id="R26e41d175be14cf7" /><Relationship Type="http://schemas.openxmlformats.org/officeDocument/2006/relationships/slide" Target="/ppt/slides/slide6.xml" Id="R5021444639154812" /><Relationship Type="http://schemas.openxmlformats.org/officeDocument/2006/relationships/slide" Target="/ppt/slides/slide7.xml" Id="Rdd5f382497eb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fcd8529881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a72a8e4f74233" /><Relationship Type="http://schemas.openxmlformats.org/officeDocument/2006/relationships/theme" Target="/ppt/slideMasters/theme/theme1.xml" Id="Ra3a09eed1d54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6a72a8e4f742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5c3c7f70e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d8b62fcd49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6b62bb6bc4f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d8626028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5539aac174e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1aa7a8132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c1a14312a4b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PM JACOBSEN AS ble etablert [år] og holder til i Gamle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4 081 077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PETTER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