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c2df7b10d247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689bae60954097"/>
  </p:sldMasterIdLst>
  <p:sldIdLst>
    <p:sldId xmlns:r="http://schemas.openxmlformats.org/officeDocument/2006/relationships" id="256" r:id="R44ed213bbc9843b0"/>
    <p:sldId xmlns:r="http://schemas.openxmlformats.org/officeDocument/2006/relationships" id="257" r:id="Rb4adb396a79e401f"/>
    <p:sldId xmlns:r="http://schemas.openxmlformats.org/officeDocument/2006/relationships" id="258" r:id="R91c5a72e493646f8"/>
    <p:sldId xmlns:r="http://schemas.openxmlformats.org/officeDocument/2006/relationships" id="259" r:id="R967777b7102c4e35"/>
    <p:sldId xmlns:r="http://schemas.openxmlformats.org/officeDocument/2006/relationships" id="260" r:id="Ra7f3ce26311c4ad5"/>
    <p:sldId xmlns:r="http://schemas.openxmlformats.org/officeDocument/2006/relationships" id="261" r:id="Re4425c716fd94f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89bae60954097" /><Relationship Type="http://schemas.openxmlformats.org/officeDocument/2006/relationships/slide" Target="/ppt/slides/slide1.xml" Id="R44ed213bbc9843b0" /><Relationship Type="http://schemas.openxmlformats.org/officeDocument/2006/relationships/slide" Target="/ppt/slides/slide2.xml" Id="Rb4adb396a79e401f" /><Relationship Type="http://schemas.openxmlformats.org/officeDocument/2006/relationships/slide" Target="/ppt/slides/slide3.xml" Id="R91c5a72e493646f8" /><Relationship Type="http://schemas.openxmlformats.org/officeDocument/2006/relationships/slide" Target="/ppt/slides/slide4.xml" Id="R967777b7102c4e35" /><Relationship Type="http://schemas.openxmlformats.org/officeDocument/2006/relationships/slide" Target="/ppt/slides/slide5.xml" Id="Ra7f3ce26311c4ad5" /><Relationship Type="http://schemas.openxmlformats.org/officeDocument/2006/relationships/slide" Target="/ppt/slides/slide6.xml" Id="Re4425c716fd94f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c5805738ce43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c22b56c174814" /><Relationship Type="http://schemas.openxmlformats.org/officeDocument/2006/relationships/theme" Target="/ppt/slideMasters/theme/theme1.xml" Id="Rca6035622c6f4c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6c22b56c1748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c9efd9e2641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87810016848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ef1846ff441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4a8fe563141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9ebcca08a48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825881d7845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PM JACOBSEN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Parsellveien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1636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997 906 357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