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88bf5488404b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c54e99f0ab4160"/>
  </p:sldMasterIdLst>
  <p:sldIdLst>
    <p:sldId xmlns:r="http://schemas.openxmlformats.org/officeDocument/2006/relationships" id="256" r:id="R9c6b1d417a554b8c"/>
    <p:sldId xmlns:r="http://schemas.openxmlformats.org/officeDocument/2006/relationships" id="257" r:id="R56aa60d9e6254325"/>
    <p:sldId xmlns:r="http://schemas.openxmlformats.org/officeDocument/2006/relationships" id="258" r:id="R986bf1978d244a7d"/>
    <p:sldId xmlns:r="http://schemas.openxmlformats.org/officeDocument/2006/relationships" id="259" r:id="R2648fb1977014059"/>
    <p:sldId xmlns:r="http://schemas.openxmlformats.org/officeDocument/2006/relationships" id="260" r:id="R734649b888654fa7"/>
    <p:sldId xmlns:r="http://schemas.openxmlformats.org/officeDocument/2006/relationships" id="261" r:id="R0d7ff4cca072421b"/>
    <p:sldId xmlns:r="http://schemas.openxmlformats.org/officeDocument/2006/relationships" id="262" r:id="R81d71741491e44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54e99f0ab4160" /><Relationship Type="http://schemas.openxmlformats.org/officeDocument/2006/relationships/slide" Target="/ppt/slides/slide1.xml" Id="R9c6b1d417a554b8c" /><Relationship Type="http://schemas.openxmlformats.org/officeDocument/2006/relationships/slide" Target="/ppt/slides/slide2.xml" Id="R56aa60d9e6254325" /><Relationship Type="http://schemas.openxmlformats.org/officeDocument/2006/relationships/slide" Target="/ppt/slides/slide3.xml" Id="R986bf1978d244a7d" /><Relationship Type="http://schemas.openxmlformats.org/officeDocument/2006/relationships/slide" Target="/ppt/slides/slide4.xml" Id="R2648fb1977014059" /><Relationship Type="http://schemas.openxmlformats.org/officeDocument/2006/relationships/slide" Target="/ppt/slides/slide5.xml" Id="R734649b888654fa7" /><Relationship Type="http://schemas.openxmlformats.org/officeDocument/2006/relationships/slide" Target="/ppt/slides/slide6.xml" Id="R0d7ff4cca072421b" /><Relationship Type="http://schemas.openxmlformats.org/officeDocument/2006/relationships/slide" Target="/ppt/slides/slide7.xml" Id="R81d71741491e44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8f505419f4b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0ecc734b84c0b" /><Relationship Type="http://schemas.openxmlformats.org/officeDocument/2006/relationships/theme" Target="/ppt/slideMasters/theme/theme1.xml" Id="Rbdf04f367cfa4f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0ecc734b84c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687a275ce4c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679adefe840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cdbcce67e42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ce47c542744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01cec56a04b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6fff350324c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45a1aaae748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DØNNING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7 247 371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11 729 593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MAGNE BUA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Årstad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kmbua.kmb@gmail.com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997 882 113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