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f03738d224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3d31d4784f44e6"/>
  </p:sldMasterIdLst>
  <p:sldIdLst>
    <p:sldId xmlns:r="http://schemas.openxmlformats.org/officeDocument/2006/relationships" id="256" r:id="Rc3e640ed879c447d"/>
    <p:sldId xmlns:r="http://schemas.openxmlformats.org/officeDocument/2006/relationships" id="257" r:id="R97f319cdede2499d"/>
    <p:sldId xmlns:r="http://schemas.openxmlformats.org/officeDocument/2006/relationships" id="258" r:id="R106c3e5182d541b3"/>
    <p:sldId xmlns:r="http://schemas.openxmlformats.org/officeDocument/2006/relationships" id="259" r:id="Rdd1da966d1bb4c5e"/>
    <p:sldId xmlns:r="http://schemas.openxmlformats.org/officeDocument/2006/relationships" id="260" r:id="Ra5ded152cd44405b"/>
    <p:sldId xmlns:r="http://schemas.openxmlformats.org/officeDocument/2006/relationships" id="261" r:id="R7742d0f322c94885"/>
    <p:sldId xmlns:r="http://schemas.openxmlformats.org/officeDocument/2006/relationships" id="262" r:id="R526fe17a2ae2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d31d4784f44e6" /><Relationship Type="http://schemas.openxmlformats.org/officeDocument/2006/relationships/slide" Target="/ppt/slides/slide1.xml" Id="Rc3e640ed879c447d" /><Relationship Type="http://schemas.openxmlformats.org/officeDocument/2006/relationships/slide" Target="/ppt/slides/slide2.xml" Id="R97f319cdede2499d" /><Relationship Type="http://schemas.openxmlformats.org/officeDocument/2006/relationships/slide" Target="/ppt/slides/slide3.xml" Id="R106c3e5182d541b3" /><Relationship Type="http://schemas.openxmlformats.org/officeDocument/2006/relationships/slide" Target="/ppt/slides/slide4.xml" Id="Rdd1da966d1bb4c5e" /><Relationship Type="http://schemas.openxmlformats.org/officeDocument/2006/relationships/slide" Target="/ppt/slides/slide5.xml" Id="Ra5ded152cd44405b" /><Relationship Type="http://schemas.openxmlformats.org/officeDocument/2006/relationships/slide" Target="/ppt/slides/slide6.xml" Id="R7742d0f322c94885" /><Relationship Type="http://schemas.openxmlformats.org/officeDocument/2006/relationships/slide" Target="/ppt/slides/slide7.xml" Id="R526fe17a2ae2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9aff0b81d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0043ca39340e6" /><Relationship Type="http://schemas.openxmlformats.org/officeDocument/2006/relationships/theme" Target="/ppt/slideMasters/theme/theme1.xml" Id="R99329254dd1d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50043ca393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a8d607ee1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979e149c7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f0973303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03b18bfab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013f355f6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29b3f81b2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5d97a47e1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HANSEN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HANSEN REGNSKAP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1 855 676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1 130 116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2 481 967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HARALD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hhhregn@online.no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997 871 014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