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985f29b36146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f3380863e4402f"/>
  </p:sldMasterIdLst>
  <p:sldIdLst>
    <p:sldId xmlns:r="http://schemas.openxmlformats.org/officeDocument/2006/relationships" id="256" r:id="Raa945ac68d8a4386"/>
    <p:sldId xmlns:r="http://schemas.openxmlformats.org/officeDocument/2006/relationships" id="257" r:id="R1daf45cbe48343d4"/>
    <p:sldId xmlns:r="http://schemas.openxmlformats.org/officeDocument/2006/relationships" id="258" r:id="R45c4c66b037246f8"/>
    <p:sldId xmlns:r="http://schemas.openxmlformats.org/officeDocument/2006/relationships" id="259" r:id="Rcc30cab425c4456f"/>
    <p:sldId xmlns:r="http://schemas.openxmlformats.org/officeDocument/2006/relationships" id="260" r:id="R58cd19320bc245c4"/>
    <p:sldId xmlns:r="http://schemas.openxmlformats.org/officeDocument/2006/relationships" id="261" r:id="Rf49d45ba726641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f3380863e4402f" /><Relationship Type="http://schemas.openxmlformats.org/officeDocument/2006/relationships/slide" Target="/ppt/slides/slide1.xml" Id="Raa945ac68d8a4386" /><Relationship Type="http://schemas.openxmlformats.org/officeDocument/2006/relationships/slide" Target="/ppt/slides/slide2.xml" Id="R1daf45cbe48343d4" /><Relationship Type="http://schemas.openxmlformats.org/officeDocument/2006/relationships/slide" Target="/ppt/slides/slide3.xml" Id="R45c4c66b037246f8" /><Relationship Type="http://schemas.openxmlformats.org/officeDocument/2006/relationships/slide" Target="/ppt/slides/slide4.xml" Id="Rcc30cab425c4456f" /><Relationship Type="http://schemas.openxmlformats.org/officeDocument/2006/relationships/slide" Target="/ppt/slides/slide5.xml" Id="R58cd19320bc245c4" /><Relationship Type="http://schemas.openxmlformats.org/officeDocument/2006/relationships/slide" Target="/ppt/slides/slide6.xml" Id="Rf49d45ba726641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3db895d88346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8482bdeff4d15" /><Relationship Type="http://schemas.openxmlformats.org/officeDocument/2006/relationships/theme" Target="/ppt/slideMasters/theme/theme1.xml" Id="R3a94babb2df446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38482bdeff4d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2328086a545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6f5e229af4f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f3dc636ee4e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2d961c5b646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d195b7b7b48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95ce57f1545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HENNING HANSEN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HANSEN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HANSEN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HANSEN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HANSEN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HANSEN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Venneslavegen 132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4708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hhhregn@online.no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997 871 014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HANSEN REGNSKAP AS</a:t>
            </a:r>
          </a:p>
        </p:txBody>
      </p:sp>
    </p:spTree>
  </p:cSld>
  <p:clrMapOvr>
    <a:masterClrMapping xmlns:a="http://schemas.openxmlformats.org/drawingml/2006/main"/>
  </p:clrMapOvr>
</p:sld>
</file>