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e109b7d4c645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b022a1d3bd4d57"/>
  </p:sldMasterIdLst>
  <p:sldIdLst>
    <p:sldId xmlns:r="http://schemas.openxmlformats.org/officeDocument/2006/relationships" id="256" r:id="R64a25a0947e345b1"/>
    <p:sldId xmlns:r="http://schemas.openxmlformats.org/officeDocument/2006/relationships" id="257" r:id="Rdc6e5a4a15f040e2"/>
    <p:sldId xmlns:r="http://schemas.openxmlformats.org/officeDocument/2006/relationships" id="258" r:id="R521a5caaf68d4a73"/>
    <p:sldId xmlns:r="http://schemas.openxmlformats.org/officeDocument/2006/relationships" id="259" r:id="Rd5176ed9cb514263"/>
    <p:sldId xmlns:r="http://schemas.openxmlformats.org/officeDocument/2006/relationships" id="260" r:id="R7547bcd34a644e23"/>
    <p:sldId xmlns:r="http://schemas.openxmlformats.org/officeDocument/2006/relationships" id="261" r:id="R858cd02bc67f4245"/>
    <p:sldId xmlns:r="http://schemas.openxmlformats.org/officeDocument/2006/relationships" id="262" r:id="Rd4ad1d4e08f54d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b022a1d3bd4d57" /><Relationship Type="http://schemas.openxmlformats.org/officeDocument/2006/relationships/slide" Target="/ppt/slides/slide1.xml" Id="R64a25a0947e345b1" /><Relationship Type="http://schemas.openxmlformats.org/officeDocument/2006/relationships/slide" Target="/ppt/slides/slide2.xml" Id="Rdc6e5a4a15f040e2" /><Relationship Type="http://schemas.openxmlformats.org/officeDocument/2006/relationships/slide" Target="/ppt/slides/slide3.xml" Id="R521a5caaf68d4a73" /><Relationship Type="http://schemas.openxmlformats.org/officeDocument/2006/relationships/slide" Target="/ppt/slides/slide4.xml" Id="Rd5176ed9cb514263" /><Relationship Type="http://schemas.openxmlformats.org/officeDocument/2006/relationships/slide" Target="/ppt/slides/slide5.xml" Id="R7547bcd34a644e23" /><Relationship Type="http://schemas.openxmlformats.org/officeDocument/2006/relationships/slide" Target="/ppt/slides/slide6.xml" Id="R858cd02bc67f4245" /><Relationship Type="http://schemas.openxmlformats.org/officeDocument/2006/relationships/slide" Target="/ppt/slides/slide7.xml" Id="Rd4ad1d4e08f54d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676db1f0124c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abaec57a3547e9" /><Relationship Type="http://schemas.openxmlformats.org/officeDocument/2006/relationships/theme" Target="/ppt/slideMasters/theme/theme1.xml" Id="R738bfe35da534b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abaec57a3547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a6291464924e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7f88568a674b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76cabf388c42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5645feb60244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5044a4fbf140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478c9228734ed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e6e732fe2644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 &amp; MASKINTJENESTER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&amp; MASKINTJENESTER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 &amp; MASKINTJENESTER AS ble etablert [år] og holder til i Bjørnevatn.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&amp; MASKINTJENESTER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&amp; MASKINTJENESTER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&amp; MASKINTJENESTER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14 171 721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−379 872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−535 251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2 058 617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5 479 216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&amp; MASKINTJENESTER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MORTENSEN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STEVE ALEKSANDER KARLSEN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&amp; MASKINTJENESTER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 Ankers vei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9910 Bjørnevatn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post@bmtjenester-as.no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997 869 915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&amp; MASKINTJENESTER AS</a:t>
            </a:r>
          </a:p>
        </p:txBody>
      </p:sp>
    </p:spTree>
  </p:cSld>
  <p:clrMapOvr>
    <a:masterClrMapping xmlns:a="http://schemas.openxmlformats.org/drawingml/2006/main"/>
  </p:clrMapOvr>
</p:sld>
</file>