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3714432d7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ac427c514425a"/>
  </p:sldMasterIdLst>
  <p:sldIdLst>
    <p:sldId xmlns:r="http://schemas.openxmlformats.org/officeDocument/2006/relationships" id="256" r:id="R92343b4787294d19"/>
    <p:sldId xmlns:r="http://schemas.openxmlformats.org/officeDocument/2006/relationships" id="257" r:id="R8ca5772639fd4402"/>
    <p:sldId xmlns:r="http://schemas.openxmlformats.org/officeDocument/2006/relationships" id="258" r:id="Rccfd936c6feb4ce2"/>
    <p:sldId xmlns:r="http://schemas.openxmlformats.org/officeDocument/2006/relationships" id="259" r:id="R60d5f325cdc7447c"/>
    <p:sldId xmlns:r="http://schemas.openxmlformats.org/officeDocument/2006/relationships" id="260" r:id="Reb2d9a197c444446"/>
    <p:sldId xmlns:r="http://schemas.openxmlformats.org/officeDocument/2006/relationships" id="261" r:id="R38160b087f814bf2"/>
    <p:sldId xmlns:r="http://schemas.openxmlformats.org/officeDocument/2006/relationships" id="262" r:id="R33b4bf134bd8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c427c514425a" /><Relationship Type="http://schemas.openxmlformats.org/officeDocument/2006/relationships/slide" Target="/ppt/slides/slide1.xml" Id="R92343b4787294d19" /><Relationship Type="http://schemas.openxmlformats.org/officeDocument/2006/relationships/slide" Target="/ppt/slides/slide2.xml" Id="R8ca5772639fd4402" /><Relationship Type="http://schemas.openxmlformats.org/officeDocument/2006/relationships/slide" Target="/ppt/slides/slide3.xml" Id="Rccfd936c6feb4ce2" /><Relationship Type="http://schemas.openxmlformats.org/officeDocument/2006/relationships/slide" Target="/ppt/slides/slide4.xml" Id="R60d5f325cdc7447c" /><Relationship Type="http://schemas.openxmlformats.org/officeDocument/2006/relationships/slide" Target="/ppt/slides/slide5.xml" Id="Reb2d9a197c444446" /><Relationship Type="http://schemas.openxmlformats.org/officeDocument/2006/relationships/slide" Target="/ppt/slides/slide6.xml" Id="R38160b087f814bf2" /><Relationship Type="http://schemas.openxmlformats.org/officeDocument/2006/relationships/slide" Target="/ppt/slides/slide7.xml" Id="R33b4bf134bd8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552f65dfb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ffe8c0dd4fe7" /><Relationship Type="http://schemas.openxmlformats.org/officeDocument/2006/relationships/theme" Target="/ppt/slideMasters/theme/theme1.xml" Id="Rc381fec9f099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dffe8c0dd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8bb38167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1f664d32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5265bec5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0c40d9781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4b2b6acd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a0bafdcc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2d004985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KARLGÅRD METTE GUDRUN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KARLGÅRD BERNT OLAV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KULSTAD KRISTINE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