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0e1721a70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d2baef18346ae"/>
  </p:sldMasterIdLst>
  <p:sldIdLst>
    <p:sldId xmlns:r="http://schemas.openxmlformats.org/officeDocument/2006/relationships" id="256" r:id="R7f4ae815c69d4c22"/>
    <p:sldId xmlns:r="http://schemas.openxmlformats.org/officeDocument/2006/relationships" id="257" r:id="R766912df01844f07"/>
    <p:sldId xmlns:r="http://schemas.openxmlformats.org/officeDocument/2006/relationships" id="258" r:id="R9b4557ebf75c4dc1"/>
    <p:sldId xmlns:r="http://schemas.openxmlformats.org/officeDocument/2006/relationships" id="259" r:id="Rc286094d77294fe4"/>
    <p:sldId xmlns:r="http://schemas.openxmlformats.org/officeDocument/2006/relationships" id="260" r:id="Ra788dfd51250445f"/>
    <p:sldId xmlns:r="http://schemas.openxmlformats.org/officeDocument/2006/relationships" id="261" r:id="Rbd11e9fd69ea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d2baef18346ae" /><Relationship Type="http://schemas.openxmlformats.org/officeDocument/2006/relationships/slide" Target="/ppt/slides/slide1.xml" Id="R7f4ae815c69d4c22" /><Relationship Type="http://schemas.openxmlformats.org/officeDocument/2006/relationships/slide" Target="/ppt/slides/slide2.xml" Id="R766912df01844f07" /><Relationship Type="http://schemas.openxmlformats.org/officeDocument/2006/relationships/slide" Target="/ppt/slides/slide3.xml" Id="R9b4557ebf75c4dc1" /><Relationship Type="http://schemas.openxmlformats.org/officeDocument/2006/relationships/slide" Target="/ppt/slides/slide4.xml" Id="Rc286094d77294fe4" /><Relationship Type="http://schemas.openxmlformats.org/officeDocument/2006/relationships/slide" Target="/ppt/slides/slide5.xml" Id="Ra788dfd51250445f" /><Relationship Type="http://schemas.openxmlformats.org/officeDocument/2006/relationships/slide" Target="/ppt/slides/slide6.xml" Id="Rbd11e9fd69ea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7bfe5f732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47f4a5884e34" /><Relationship Type="http://schemas.openxmlformats.org/officeDocument/2006/relationships/theme" Target="/ppt/slideMasters/theme/theme1.xml" Id="R3a9f58b874dc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947f4a588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adb13713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3696a7ca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fee2da16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07bb40e5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68025125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4089a851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