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67ddb9abb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b56c50ea142f9"/>
  </p:sldMasterIdLst>
  <p:sldIdLst>
    <p:sldId xmlns:r="http://schemas.openxmlformats.org/officeDocument/2006/relationships" id="256" r:id="R36c697b0f5284cfe"/>
    <p:sldId xmlns:r="http://schemas.openxmlformats.org/officeDocument/2006/relationships" id="257" r:id="R0e639c605bc24e65"/>
    <p:sldId xmlns:r="http://schemas.openxmlformats.org/officeDocument/2006/relationships" id="258" r:id="Rf60928e00cba474d"/>
    <p:sldId xmlns:r="http://schemas.openxmlformats.org/officeDocument/2006/relationships" id="259" r:id="Rc3ac47755bf9447d"/>
    <p:sldId xmlns:r="http://schemas.openxmlformats.org/officeDocument/2006/relationships" id="260" r:id="R14a2c5a7b1b24115"/>
    <p:sldId xmlns:r="http://schemas.openxmlformats.org/officeDocument/2006/relationships" id="261" r:id="R84750c9bc27741cf"/>
    <p:sldId xmlns:r="http://schemas.openxmlformats.org/officeDocument/2006/relationships" id="262" r:id="Ra4a533206988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b56c50ea142f9" /><Relationship Type="http://schemas.openxmlformats.org/officeDocument/2006/relationships/slide" Target="/ppt/slides/slide1.xml" Id="R36c697b0f5284cfe" /><Relationship Type="http://schemas.openxmlformats.org/officeDocument/2006/relationships/slide" Target="/ppt/slides/slide2.xml" Id="R0e639c605bc24e65" /><Relationship Type="http://schemas.openxmlformats.org/officeDocument/2006/relationships/slide" Target="/ppt/slides/slide3.xml" Id="Rf60928e00cba474d" /><Relationship Type="http://schemas.openxmlformats.org/officeDocument/2006/relationships/slide" Target="/ppt/slides/slide4.xml" Id="Rc3ac47755bf9447d" /><Relationship Type="http://schemas.openxmlformats.org/officeDocument/2006/relationships/slide" Target="/ppt/slides/slide5.xml" Id="R14a2c5a7b1b24115" /><Relationship Type="http://schemas.openxmlformats.org/officeDocument/2006/relationships/slide" Target="/ppt/slides/slide6.xml" Id="R84750c9bc27741cf" /><Relationship Type="http://schemas.openxmlformats.org/officeDocument/2006/relationships/slide" Target="/ppt/slides/slide7.xml" Id="Ra4a533206988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6920566df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be97cd2d404a" /><Relationship Type="http://schemas.openxmlformats.org/officeDocument/2006/relationships/theme" Target="/ppt/slideMasters/theme/theme1.xml" Id="R851c56759641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cbe97cd2d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722dad71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6264828a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826c4c8a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616cec43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201dd16d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c0aca9ce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2e0a4c96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