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0e8a01b27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ed721952246d7"/>
  </p:sldMasterIdLst>
  <p:sldIdLst>
    <p:sldId xmlns:r="http://schemas.openxmlformats.org/officeDocument/2006/relationships" id="256" r:id="Rd4fd6e3bcc50428d"/>
    <p:sldId xmlns:r="http://schemas.openxmlformats.org/officeDocument/2006/relationships" id="257" r:id="R53b0beafbf864ac4"/>
    <p:sldId xmlns:r="http://schemas.openxmlformats.org/officeDocument/2006/relationships" id="258" r:id="Rff8cc1402f0e42cb"/>
    <p:sldId xmlns:r="http://schemas.openxmlformats.org/officeDocument/2006/relationships" id="259" r:id="R913bcf05cf784eab"/>
    <p:sldId xmlns:r="http://schemas.openxmlformats.org/officeDocument/2006/relationships" id="260" r:id="Rc378bba5a3154619"/>
    <p:sldId xmlns:r="http://schemas.openxmlformats.org/officeDocument/2006/relationships" id="261" r:id="R9c586ea7c9e4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ed721952246d7" /><Relationship Type="http://schemas.openxmlformats.org/officeDocument/2006/relationships/slide" Target="/ppt/slides/slide1.xml" Id="Rd4fd6e3bcc50428d" /><Relationship Type="http://schemas.openxmlformats.org/officeDocument/2006/relationships/slide" Target="/ppt/slides/slide2.xml" Id="R53b0beafbf864ac4" /><Relationship Type="http://schemas.openxmlformats.org/officeDocument/2006/relationships/slide" Target="/ppt/slides/slide3.xml" Id="Rff8cc1402f0e42cb" /><Relationship Type="http://schemas.openxmlformats.org/officeDocument/2006/relationships/slide" Target="/ppt/slides/slide4.xml" Id="R913bcf05cf784eab" /><Relationship Type="http://schemas.openxmlformats.org/officeDocument/2006/relationships/slide" Target="/ppt/slides/slide5.xml" Id="Rc378bba5a3154619" /><Relationship Type="http://schemas.openxmlformats.org/officeDocument/2006/relationships/slide" Target="/ppt/slides/slide6.xml" Id="R9c586ea7c9e4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03a2289fd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715b1ed174bac" /><Relationship Type="http://schemas.openxmlformats.org/officeDocument/2006/relationships/theme" Target="/ppt/slideMasters/theme/theme1.xml" Id="R8d358262ed85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715b1ed17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23403eda0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1c34d8686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9c2ce1422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9170f5f8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927fc467b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417ad7e6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