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334b0a4d44b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8cba2b79c4121"/>
  </p:sldMasterIdLst>
  <p:sldIdLst>
    <p:sldId xmlns:r="http://schemas.openxmlformats.org/officeDocument/2006/relationships" id="256" r:id="R454e95373f7c4029"/>
    <p:sldId xmlns:r="http://schemas.openxmlformats.org/officeDocument/2006/relationships" id="257" r:id="Rd47f8d1d53a84ce0"/>
    <p:sldId xmlns:r="http://schemas.openxmlformats.org/officeDocument/2006/relationships" id="258" r:id="Rea8b135d03fe4452"/>
    <p:sldId xmlns:r="http://schemas.openxmlformats.org/officeDocument/2006/relationships" id="259" r:id="R6d7135834b6e41f1"/>
    <p:sldId xmlns:r="http://schemas.openxmlformats.org/officeDocument/2006/relationships" id="260" r:id="R16eca862b6144138"/>
    <p:sldId xmlns:r="http://schemas.openxmlformats.org/officeDocument/2006/relationships" id="261" r:id="Rf3c1303337d4417a"/>
    <p:sldId xmlns:r="http://schemas.openxmlformats.org/officeDocument/2006/relationships" id="262" r:id="Rdd99e9f0134941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8cba2b79c4121" /><Relationship Type="http://schemas.openxmlformats.org/officeDocument/2006/relationships/slide" Target="/ppt/slides/slide1.xml" Id="R454e95373f7c4029" /><Relationship Type="http://schemas.openxmlformats.org/officeDocument/2006/relationships/slide" Target="/ppt/slides/slide2.xml" Id="Rd47f8d1d53a84ce0" /><Relationship Type="http://schemas.openxmlformats.org/officeDocument/2006/relationships/slide" Target="/ppt/slides/slide3.xml" Id="Rea8b135d03fe4452" /><Relationship Type="http://schemas.openxmlformats.org/officeDocument/2006/relationships/slide" Target="/ppt/slides/slide4.xml" Id="R6d7135834b6e41f1" /><Relationship Type="http://schemas.openxmlformats.org/officeDocument/2006/relationships/slide" Target="/ppt/slides/slide5.xml" Id="R16eca862b6144138" /><Relationship Type="http://schemas.openxmlformats.org/officeDocument/2006/relationships/slide" Target="/ppt/slides/slide6.xml" Id="Rf3c1303337d4417a" /><Relationship Type="http://schemas.openxmlformats.org/officeDocument/2006/relationships/slide" Target="/ppt/slides/slide7.xml" Id="Rdd99e9f0134941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dfb771511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5e81754d642c6" /><Relationship Type="http://schemas.openxmlformats.org/officeDocument/2006/relationships/theme" Target="/ppt/slideMasters/theme/theme1.xml" Id="R919bb22e756645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35e81754d6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33cd1b95f4e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b56bb7b5346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93954a7d14a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bd3d76ae447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ca6d9b8f442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108c8f800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31691605747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LANDBØ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LANDBØ REGNSKAP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23 270 233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8 370 630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MAGNE LANDBØ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55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magne@landboe.no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997 842 731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