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4c066c808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4aba4e06141d3"/>
  </p:sldMasterIdLst>
  <p:sldIdLst>
    <p:sldId xmlns:r="http://schemas.openxmlformats.org/officeDocument/2006/relationships" id="256" r:id="R5efd31eb76ee4007"/>
    <p:sldId xmlns:r="http://schemas.openxmlformats.org/officeDocument/2006/relationships" id="257" r:id="Rca22006462954d04"/>
    <p:sldId xmlns:r="http://schemas.openxmlformats.org/officeDocument/2006/relationships" id="258" r:id="R6454287d6e3046f5"/>
    <p:sldId xmlns:r="http://schemas.openxmlformats.org/officeDocument/2006/relationships" id="259" r:id="R2dba0c71ae614acd"/>
    <p:sldId xmlns:r="http://schemas.openxmlformats.org/officeDocument/2006/relationships" id="260" r:id="R1b9c67e71bb64bf1"/>
    <p:sldId xmlns:r="http://schemas.openxmlformats.org/officeDocument/2006/relationships" id="261" r:id="R5ec448eb69534505"/>
    <p:sldId xmlns:r="http://schemas.openxmlformats.org/officeDocument/2006/relationships" id="262" r:id="R21ddfeba5d1c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4aba4e06141d3" /><Relationship Type="http://schemas.openxmlformats.org/officeDocument/2006/relationships/slide" Target="/ppt/slides/slide1.xml" Id="R5efd31eb76ee4007" /><Relationship Type="http://schemas.openxmlformats.org/officeDocument/2006/relationships/slide" Target="/ppt/slides/slide2.xml" Id="Rca22006462954d04" /><Relationship Type="http://schemas.openxmlformats.org/officeDocument/2006/relationships/slide" Target="/ppt/slides/slide3.xml" Id="R6454287d6e3046f5" /><Relationship Type="http://schemas.openxmlformats.org/officeDocument/2006/relationships/slide" Target="/ppt/slides/slide4.xml" Id="R2dba0c71ae614acd" /><Relationship Type="http://schemas.openxmlformats.org/officeDocument/2006/relationships/slide" Target="/ppt/slides/slide5.xml" Id="R1b9c67e71bb64bf1" /><Relationship Type="http://schemas.openxmlformats.org/officeDocument/2006/relationships/slide" Target="/ppt/slides/slide6.xml" Id="R5ec448eb69534505" /><Relationship Type="http://schemas.openxmlformats.org/officeDocument/2006/relationships/slide" Target="/ppt/slides/slide7.xml" Id="R21ddfeba5d1c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dd179ea25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93e54d35a4bbf" /><Relationship Type="http://schemas.openxmlformats.org/officeDocument/2006/relationships/theme" Target="/ppt/slideMasters/theme/theme1.xml" Id="Rd6595be494f3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893e54d35a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fe9202c1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fa3c7dbf6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e1eb7f1c8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9ade6e69543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242120256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76e049c4841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9d3be55f3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