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c2dab5371248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4c7d2269a94ee3"/>
  </p:sldMasterIdLst>
  <p:sldIdLst>
    <p:sldId xmlns:r="http://schemas.openxmlformats.org/officeDocument/2006/relationships" id="256" r:id="Rc56e82f4527545cd"/>
    <p:sldId xmlns:r="http://schemas.openxmlformats.org/officeDocument/2006/relationships" id="257" r:id="Rdc159ea70c7e4eb2"/>
    <p:sldId xmlns:r="http://schemas.openxmlformats.org/officeDocument/2006/relationships" id="258" r:id="R0c3e4f2357934262"/>
    <p:sldId xmlns:r="http://schemas.openxmlformats.org/officeDocument/2006/relationships" id="259" r:id="Rcbabaedd19224389"/>
    <p:sldId xmlns:r="http://schemas.openxmlformats.org/officeDocument/2006/relationships" id="260" r:id="R0187d984ec324a5f"/>
    <p:sldId xmlns:r="http://schemas.openxmlformats.org/officeDocument/2006/relationships" id="261" r:id="R4c7d3da63acb4e13"/>
    <p:sldId xmlns:r="http://schemas.openxmlformats.org/officeDocument/2006/relationships" id="262" r:id="Rb3b53347d3c344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4c7d2269a94ee3" /><Relationship Type="http://schemas.openxmlformats.org/officeDocument/2006/relationships/slide" Target="/ppt/slides/slide1.xml" Id="Rc56e82f4527545cd" /><Relationship Type="http://schemas.openxmlformats.org/officeDocument/2006/relationships/slide" Target="/ppt/slides/slide2.xml" Id="Rdc159ea70c7e4eb2" /><Relationship Type="http://schemas.openxmlformats.org/officeDocument/2006/relationships/slide" Target="/ppt/slides/slide3.xml" Id="R0c3e4f2357934262" /><Relationship Type="http://schemas.openxmlformats.org/officeDocument/2006/relationships/slide" Target="/ppt/slides/slide4.xml" Id="Rcbabaedd19224389" /><Relationship Type="http://schemas.openxmlformats.org/officeDocument/2006/relationships/slide" Target="/ppt/slides/slide5.xml" Id="R0187d984ec324a5f" /><Relationship Type="http://schemas.openxmlformats.org/officeDocument/2006/relationships/slide" Target="/ppt/slides/slide6.xml" Id="R4c7d3da63acb4e13" /><Relationship Type="http://schemas.openxmlformats.org/officeDocument/2006/relationships/slide" Target="/ppt/slides/slide7.xml" Id="Rb3b53347d3c344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9a8572bcde4f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10a7061a0b4cb2" /><Relationship Type="http://schemas.openxmlformats.org/officeDocument/2006/relationships/theme" Target="/ppt/slideMasters/theme/theme1.xml" Id="R2cccb5c4987149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10a7061a0b4c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618059373245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125523a0a54f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48425a6f7a44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81bb6583644e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3d193534d745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b5ccb55f114b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da6aee645c4d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IREGNSKAP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42 866 341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7 979 413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6 417 392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122 091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13 070 583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CARAT BUSINESS SYSTEMS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Vektergata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6413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997 808 339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IREGNSKAP AS</a:t>
            </a:r>
          </a:p>
        </p:txBody>
      </p:sp>
    </p:spTree>
  </p:cSld>
  <p:clrMapOvr>
    <a:masterClrMapping xmlns:a="http://schemas.openxmlformats.org/drawingml/2006/main"/>
  </p:clrMapOvr>
</p:sld>
</file>