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3188c33ba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3bbbe1a714217"/>
  </p:sldMasterIdLst>
  <p:sldIdLst>
    <p:sldId xmlns:r="http://schemas.openxmlformats.org/officeDocument/2006/relationships" id="256" r:id="R0a488fda70b144d8"/>
    <p:sldId xmlns:r="http://schemas.openxmlformats.org/officeDocument/2006/relationships" id="257" r:id="Rb1f985301b1e4772"/>
    <p:sldId xmlns:r="http://schemas.openxmlformats.org/officeDocument/2006/relationships" id="258" r:id="R527758651ecd40a9"/>
    <p:sldId xmlns:r="http://schemas.openxmlformats.org/officeDocument/2006/relationships" id="259" r:id="R0295c95033644cf6"/>
    <p:sldId xmlns:r="http://schemas.openxmlformats.org/officeDocument/2006/relationships" id="260" r:id="R10e9c3c0e1684bb5"/>
    <p:sldId xmlns:r="http://schemas.openxmlformats.org/officeDocument/2006/relationships" id="261" r:id="R44f7be9b7c8b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3bbbe1a714217" /><Relationship Type="http://schemas.openxmlformats.org/officeDocument/2006/relationships/slide" Target="/ppt/slides/slide1.xml" Id="R0a488fda70b144d8" /><Relationship Type="http://schemas.openxmlformats.org/officeDocument/2006/relationships/slide" Target="/ppt/slides/slide2.xml" Id="Rb1f985301b1e4772" /><Relationship Type="http://schemas.openxmlformats.org/officeDocument/2006/relationships/slide" Target="/ppt/slides/slide3.xml" Id="R527758651ecd40a9" /><Relationship Type="http://schemas.openxmlformats.org/officeDocument/2006/relationships/slide" Target="/ppt/slides/slide4.xml" Id="R0295c95033644cf6" /><Relationship Type="http://schemas.openxmlformats.org/officeDocument/2006/relationships/slide" Target="/ppt/slides/slide5.xml" Id="R10e9c3c0e1684bb5" /><Relationship Type="http://schemas.openxmlformats.org/officeDocument/2006/relationships/slide" Target="/ppt/slides/slide6.xml" Id="R44f7be9b7c8b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233e2cb30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562c17844fd8" /><Relationship Type="http://schemas.openxmlformats.org/officeDocument/2006/relationships/theme" Target="/ppt/slideMasters/theme/theme1.xml" Id="R02992ee6885d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b562c1784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802c5263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8a94f4eca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5cd9d1534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b47631a37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9fb41cc0b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716374b69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997 808 339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