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7918048c3d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0c25ef07914c0c"/>
  </p:sldMasterIdLst>
  <p:sldIdLst>
    <p:sldId xmlns:r="http://schemas.openxmlformats.org/officeDocument/2006/relationships" id="256" r:id="Rcaafe42fd42548b6"/>
    <p:sldId xmlns:r="http://schemas.openxmlformats.org/officeDocument/2006/relationships" id="257" r:id="R86fc6016f0f741b4"/>
    <p:sldId xmlns:r="http://schemas.openxmlformats.org/officeDocument/2006/relationships" id="258" r:id="R79677610240e4024"/>
    <p:sldId xmlns:r="http://schemas.openxmlformats.org/officeDocument/2006/relationships" id="259" r:id="R60e9f29821da4e3f"/>
    <p:sldId xmlns:r="http://schemas.openxmlformats.org/officeDocument/2006/relationships" id="260" r:id="Reca7bec9121d4746"/>
    <p:sldId xmlns:r="http://schemas.openxmlformats.org/officeDocument/2006/relationships" id="261" r:id="R4b7e54700c13416b"/>
    <p:sldId xmlns:r="http://schemas.openxmlformats.org/officeDocument/2006/relationships" id="262" r:id="Radbe3918273a4e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c25ef07914c0c" /><Relationship Type="http://schemas.openxmlformats.org/officeDocument/2006/relationships/slide" Target="/ppt/slides/slide1.xml" Id="Rcaafe42fd42548b6" /><Relationship Type="http://schemas.openxmlformats.org/officeDocument/2006/relationships/slide" Target="/ppt/slides/slide2.xml" Id="R86fc6016f0f741b4" /><Relationship Type="http://schemas.openxmlformats.org/officeDocument/2006/relationships/slide" Target="/ppt/slides/slide3.xml" Id="R79677610240e4024" /><Relationship Type="http://schemas.openxmlformats.org/officeDocument/2006/relationships/slide" Target="/ppt/slides/slide4.xml" Id="R60e9f29821da4e3f" /><Relationship Type="http://schemas.openxmlformats.org/officeDocument/2006/relationships/slide" Target="/ppt/slides/slide5.xml" Id="Reca7bec9121d4746" /><Relationship Type="http://schemas.openxmlformats.org/officeDocument/2006/relationships/slide" Target="/ppt/slides/slide6.xml" Id="R4b7e54700c13416b" /><Relationship Type="http://schemas.openxmlformats.org/officeDocument/2006/relationships/slide" Target="/ppt/slides/slide7.xml" Id="Radbe3918273a4e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51dd87d8443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8e5bc923845ff" /><Relationship Type="http://schemas.openxmlformats.org/officeDocument/2006/relationships/theme" Target="/ppt/slideMasters/theme/theme1.xml" Id="Rade03ad31b68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8e5bc923845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62d7440a846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24f30a79b44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d5c2dfbce43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7043fbe77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f41f326404a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292d82af34f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b454c0b2941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SP. HOLDING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4 511 366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5 190 930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PERSSON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Persson, Kongsgardsvegen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stian@hpbygg.no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997 807 952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