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fd9eda8bfb44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0357dab555450f"/>
  </p:sldMasterIdLst>
  <p:sldIdLst>
    <p:sldId xmlns:r="http://schemas.openxmlformats.org/officeDocument/2006/relationships" id="256" r:id="R0625f7ec13a7458a"/>
    <p:sldId xmlns:r="http://schemas.openxmlformats.org/officeDocument/2006/relationships" id="257" r:id="R9e46c19e89954f0f"/>
    <p:sldId xmlns:r="http://schemas.openxmlformats.org/officeDocument/2006/relationships" id="258" r:id="R0076bdce3e554946"/>
    <p:sldId xmlns:r="http://schemas.openxmlformats.org/officeDocument/2006/relationships" id="259" r:id="Rec0b0b747bc44e82"/>
    <p:sldId xmlns:r="http://schemas.openxmlformats.org/officeDocument/2006/relationships" id="260" r:id="R297c90b5d2404322"/>
    <p:sldId xmlns:r="http://schemas.openxmlformats.org/officeDocument/2006/relationships" id="261" r:id="R223107f3d5d24f44"/>
    <p:sldId xmlns:r="http://schemas.openxmlformats.org/officeDocument/2006/relationships" id="262" r:id="R91fb7f835e3843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0357dab555450f" /><Relationship Type="http://schemas.openxmlformats.org/officeDocument/2006/relationships/slide" Target="/ppt/slides/slide1.xml" Id="R0625f7ec13a7458a" /><Relationship Type="http://schemas.openxmlformats.org/officeDocument/2006/relationships/slide" Target="/ppt/slides/slide2.xml" Id="R9e46c19e89954f0f" /><Relationship Type="http://schemas.openxmlformats.org/officeDocument/2006/relationships/slide" Target="/ppt/slides/slide3.xml" Id="R0076bdce3e554946" /><Relationship Type="http://schemas.openxmlformats.org/officeDocument/2006/relationships/slide" Target="/ppt/slides/slide4.xml" Id="Rec0b0b747bc44e82" /><Relationship Type="http://schemas.openxmlformats.org/officeDocument/2006/relationships/slide" Target="/ppt/slides/slide5.xml" Id="R297c90b5d2404322" /><Relationship Type="http://schemas.openxmlformats.org/officeDocument/2006/relationships/slide" Target="/ppt/slides/slide6.xml" Id="R223107f3d5d24f44" /><Relationship Type="http://schemas.openxmlformats.org/officeDocument/2006/relationships/slide" Target="/ppt/slides/slide7.xml" Id="R91fb7f835e3843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61427decad44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a6dfa9b994df1" /><Relationship Type="http://schemas.openxmlformats.org/officeDocument/2006/relationships/theme" Target="/ppt/slideMasters/theme/theme1.xml" Id="R3ff7ce8b90a84b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fa6dfa9b994d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6dfe492054c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c5577337c45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90e126c2848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a0c9a9e6043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9b88c2b5945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fed0653e649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36ef4badb45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HAUGOM INVEST AS ble etablert [år] og holder til i Ottestad.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275 487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2 335 404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2 653 590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HAUGOM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Holmlundvegen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997 799 488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HAUGOM INVEST AS</a:t>
            </a:r>
          </a:p>
        </p:txBody>
      </p:sp>
    </p:spTree>
  </p:cSld>
  <p:clrMapOvr>
    <a:masterClrMapping xmlns:a="http://schemas.openxmlformats.org/drawingml/2006/main"/>
  </p:clrMapOvr>
</p:sld>
</file>