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b3dbcc55d4d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5ccd7b6a7843ce"/>
  </p:sldMasterIdLst>
  <p:sldIdLst>
    <p:sldId xmlns:r="http://schemas.openxmlformats.org/officeDocument/2006/relationships" id="256" r:id="Rc1bb696370b94f7d"/>
    <p:sldId xmlns:r="http://schemas.openxmlformats.org/officeDocument/2006/relationships" id="257" r:id="R589af1929efd483e"/>
    <p:sldId xmlns:r="http://schemas.openxmlformats.org/officeDocument/2006/relationships" id="258" r:id="R158ea6e0f4264148"/>
    <p:sldId xmlns:r="http://schemas.openxmlformats.org/officeDocument/2006/relationships" id="259" r:id="R7ad4c3f060274ae3"/>
    <p:sldId xmlns:r="http://schemas.openxmlformats.org/officeDocument/2006/relationships" id="260" r:id="Rebbe8950a03f4eaf"/>
    <p:sldId xmlns:r="http://schemas.openxmlformats.org/officeDocument/2006/relationships" id="261" r:id="R0e145b891a75414f"/>
    <p:sldId xmlns:r="http://schemas.openxmlformats.org/officeDocument/2006/relationships" id="262" r:id="R8a364a11b6eb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ccd7b6a7843ce" /><Relationship Type="http://schemas.openxmlformats.org/officeDocument/2006/relationships/slide" Target="/ppt/slides/slide1.xml" Id="Rc1bb696370b94f7d" /><Relationship Type="http://schemas.openxmlformats.org/officeDocument/2006/relationships/slide" Target="/ppt/slides/slide2.xml" Id="R589af1929efd483e" /><Relationship Type="http://schemas.openxmlformats.org/officeDocument/2006/relationships/slide" Target="/ppt/slides/slide3.xml" Id="R158ea6e0f4264148" /><Relationship Type="http://schemas.openxmlformats.org/officeDocument/2006/relationships/slide" Target="/ppt/slides/slide4.xml" Id="R7ad4c3f060274ae3" /><Relationship Type="http://schemas.openxmlformats.org/officeDocument/2006/relationships/slide" Target="/ppt/slides/slide5.xml" Id="Rebbe8950a03f4eaf" /><Relationship Type="http://schemas.openxmlformats.org/officeDocument/2006/relationships/slide" Target="/ppt/slides/slide6.xml" Id="R0e145b891a75414f" /><Relationship Type="http://schemas.openxmlformats.org/officeDocument/2006/relationships/slide" Target="/ppt/slides/slide7.xml" Id="R8a364a11b6eb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323ed99194f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f606223cb49bc" /><Relationship Type="http://schemas.openxmlformats.org/officeDocument/2006/relationships/theme" Target="/ppt/slideMasters/theme/theme1.xml" Id="R244de87b57bb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f606223cb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9075f93d44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60aa04268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5bc4a936d44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af6c3c035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9661f6560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94d37371848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abfc9be26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 BYGG AS ble etablert [år] og holder til i Skoppum.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47 771 874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34 685 915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50 052 770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BJØRN-HENRIK BENJAMIN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Tverrmyra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3185 Skoppum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bentemoen@hotmail.com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