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69a261aa8345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84acefe7a14e54"/>
  </p:sldMasterIdLst>
  <p:sldIdLst>
    <p:sldId xmlns:r="http://schemas.openxmlformats.org/officeDocument/2006/relationships" id="256" r:id="R1f147fb0084b4815"/>
    <p:sldId xmlns:r="http://schemas.openxmlformats.org/officeDocument/2006/relationships" id="257" r:id="R0707ec01779e48a2"/>
    <p:sldId xmlns:r="http://schemas.openxmlformats.org/officeDocument/2006/relationships" id="258" r:id="R4289f9f4d17a418e"/>
    <p:sldId xmlns:r="http://schemas.openxmlformats.org/officeDocument/2006/relationships" id="259" r:id="R2de16b512d874d2d"/>
    <p:sldId xmlns:r="http://schemas.openxmlformats.org/officeDocument/2006/relationships" id="260" r:id="R44e5e2fe5b574d8e"/>
    <p:sldId xmlns:r="http://schemas.openxmlformats.org/officeDocument/2006/relationships" id="261" r:id="Reb8b78c4500d4607"/>
    <p:sldId xmlns:r="http://schemas.openxmlformats.org/officeDocument/2006/relationships" id="262" r:id="R5097ce94e7e54e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84acefe7a14e54" /><Relationship Type="http://schemas.openxmlformats.org/officeDocument/2006/relationships/slide" Target="/ppt/slides/slide1.xml" Id="R1f147fb0084b4815" /><Relationship Type="http://schemas.openxmlformats.org/officeDocument/2006/relationships/slide" Target="/ppt/slides/slide2.xml" Id="R0707ec01779e48a2" /><Relationship Type="http://schemas.openxmlformats.org/officeDocument/2006/relationships/slide" Target="/ppt/slides/slide3.xml" Id="R4289f9f4d17a418e" /><Relationship Type="http://schemas.openxmlformats.org/officeDocument/2006/relationships/slide" Target="/ppt/slides/slide4.xml" Id="R2de16b512d874d2d" /><Relationship Type="http://schemas.openxmlformats.org/officeDocument/2006/relationships/slide" Target="/ppt/slides/slide5.xml" Id="R44e5e2fe5b574d8e" /><Relationship Type="http://schemas.openxmlformats.org/officeDocument/2006/relationships/slide" Target="/ppt/slides/slide6.xml" Id="Reb8b78c4500d4607" /><Relationship Type="http://schemas.openxmlformats.org/officeDocument/2006/relationships/slide" Target="/ppt/slides/slide7.xml" Id="R5097ce94e7e54e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99e2bbe2a48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01165c09c4196" /><Relationship Type="http://schemas.openxmlformats.org/officeDocument/2006/relationships/theme" Target="/ppt/slideMasters/theme/theme1.xml" Id="Rdaf03b9541a74e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601165c09c41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318c3d9ca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b65f22d1044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78e6fcc4842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d3478a21740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14afe5dad4c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c494ef3ce43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da81bc95b48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DOVRE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 REVISJON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1 593 632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1 588 215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4 973 068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RUDILØKKEN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Rudiløkken Søre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997 770 927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