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cec137d9b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6f1aa265c489f"/>
  </p:sldMasterIdLst>
  <p:sldIdLst>
    <p:sldId xmlns:r="http://schemas.openxmlformats.org/officeDocument/2006/relationships" id="256" r:id="Rd074751facdb4171"/>
    <p:sldId xmlns:r="http://schemas.openxmlformats.org/officeDocument/2006/relationships" id="257" r:id="Racf2a5a1b73c4df5"/>
    <p:sldId xmlns:r="http://schemas.openxmlformats.org/officeDocument/2006/relationships" id="258" r:id="Rd8b2195ad1624088"/>
    <p:sldId xmlns:r="http://schemas.openxmlformats.org/officeDocument/2006/relationships" id="259" r:id="Rb09c5aec5361422b"/>
    <p:sldId xmlns:r="http://schemas.openxmlformats.org/officeDocument/2006/relationships" id="260" r:id="R6691633ccba245c8"/>
    <p:sldId xmlns:r="http://schemas.openxmlformats.org/officeDocument/2006/relationships" id="261" r:id="R919268082c36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6f1aa265c489f" /><Relationship Type="http://schemas.openxmlformats.org/officeDocument/2006/relationships/slide" Target="/ppt/slides/slide1.xml" Id="Rd074751facdb4171" /><Relationship Type="http://schemas.openxmlformats.org/officeDocument/2006/relationships/slide" Target="/ppt/slides/slide2.xml" Id="Racf2a5a1b73c4df5" /><Relationship Type="http://schemas.openxmlformats.org/officeDocument/2006/relationships/slide" Target="/ppt/slides/slide3.xml" Id="Rd8b2195ad1624088" /><Relationship Type="http://schemas.openxmlformats.org/officeDocument/2006/relationships/slide" Target="/ppt/slides/slide4.xml" Id="Rb09c5aec5361422b" /><Relationship Type="http://schemas.openxmlformats.org/officeDocument/2006/relationships/slide" Target="/ppt/slides/slide5.xml" Id="R6691633ccba245c8" /><Relationship Type="http://schemas.openxmlformats.org/officeDocument/2006/relationships/slide" Target="/ppt/slides/slide6.xml" Id="R919268082c36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27828f8f7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aefdfaa04d94" /><Relationship Type="http://schemas.openxmlformats.org/officeDocument/2006/relationships/theme" Target="/ppt/slideMasters/theme/theme1.xml" Id="R441e2b886c85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2aefdfaa0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e7badb8b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07726156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a55fabac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cf2d00b2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48098ea0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84f6b528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