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dde0dad14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2193dfbb444419"/>
  </p:sldMasterIdLst>
  <p:sldIdLst>
    <p:sldId xmlns:r="http://schemas.openxmlformats.org/officeDocument/2006/relationships" id="256" r:id="R72b2b378d36549c4"/>
    <p:sldId xmlns:r="http://schemas.openxmlformats.org/officeDocument/2006/relationships" id="257" r:id="R127daacd75ab4cac"/>
    <p:sldId xmlns:r="http://schemas.openxmlformats.org/officeDocument/2006/relationships" id="258" r:id="R0c4f5bc446df43cc"/>
    <p:sldId xmlns:r="http://schemas.openxmlformats.org/officeDocument/2006/relationships" id="259" r:id="R4732cb881a754000"/>
    <p:sldId xmlns:r="http://schemas.openxmlformats.org/officeDocument/2006/relationships" id="260" r:id="R4480d473ff174818"/>
    <p:sldId xmlns:r="http://schemas.openxmlformats.org/officeDocument/2006/relationships" id="261" r:id="R8908f009924345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193dfbb444419" /><Relationship Type="http://schemas.openxmlformats.org/officeDocument/2006/relationships/slide" Target="/ppt/slides/slide1.xml" Id="R72b2b378d36549c4" /><Relationship Type="http://schemas.openxmlformats.org/officeDocument/2006/relationships/slide" Target="/ppt/slides/slide2.xml" Id="R127daacd75ab4cac" /><Relationship Type="http://schemas.openxmlformats.org/officeDocument/2006/relationships/slide" Target="/ppt/slides/slide3.xml" Id="R0c4f5bc446df43cc" /><Relationship Type="http://schemas.openxmlformats.org/officeDocument/2006/relationships/slide" Target="/ppt/slides/slide4.xml" Id="R4732cb881a754000" /><Relationship Type="http://schemas.openxmlformats.org/officeDocument/2006/relationships/slide" Target="/ppt/slides/slide5.xml" Id="R4480d473ff174818" /><Relationship Type="http://schemas.openxmlformats.org/officeDocument/2006/relationships/slide" Target="/ppt/slides/slide6.xml" Id="R8908f009924345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93fe8777c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fdbb36b1043c7" /><Relationship Type="http://schemas.openxmlformats.org/officeDocument/2006/relationships/theme" Target="/ppt/slideMasters/theme/theme1.xml" Id="R1ef2eba4dfb449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fdbb36b10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96153ad9849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7bd5d970144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95d609591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3093af9b64e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00e002ee0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62ea88fff49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SR-BANK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SR-BANK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SR-BANK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SR-BANK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SR-BANK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SR-BANK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kjetil.skjeveland@srstiftelsen.no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997 761 952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SR-BANK</a:t>
            </a:r>
          </a:p>
        </p:txBody>
      </p:sp>
    </p:spTree>
  </p:cSld>
  <p:clrMapOvr>
    <a:masterClrMapping xmlns:a="http://schemas.openxmlformats.org/drawingml/2006/main"/>
  </p:clrMapOvr>
</p:sld>
</file>