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4cf427ae794c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9f64fcef5843dd"/>
  </p:sldMasterIdLst>
  <p:sldIdLst>
    <p:sldId xmlns:r="http://schemas.openxmlformats.org/officeDocument/2006/relationships" id="256" r:id="R671b25d5b1cc402e"/>
    <p:sldId xmlns:r="http://schemas.openxmlformats.org/officeDocument/2006/relationships" id="257" r:id="Rec1d1f1606124b07"/>
    <p:sldId xmlns:r="http://schemas.openxmlformats.org/officeDocument/2006/relationships" id="258" r:id="R68b832e1f7224156"/>
    <p:sldId xmlns:r="http://schemas.openxmlformats.org/officeDocument/2006/relationships" id="259" r:id="R4e7db6faa190478f"/>
    <p:sldId xmlns:r="http://schemas.openxmlformats.org/officeDocument/2006/relationships" id="260" r:id="Rc8d2451fc3154e77"/>
    <p:sldId xmlns:r="http://schemas.openxmlformats.org/officeDocument/2006/relationships" id="261" r:id="R873442115b5d445e"/>
    <p:sldId xmlns:r="http://schemas.openxmlformats.org/officeDocument/2006/relationships" id="262" r:id="Rbdbbdd744afd46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f64fcef5843dd" /><Relationship Type="http://schemas.openxmlformats.org/officeDocument/2006/relationships/slide" Target="/ppt/slides/slide1.xml" Id="R671b25d5b1cc402e" /><Relationship Type="http://schemas.openxmlformats.org/officeDocument/2006/relationships/slide" Target="/ppt/slides/slide2.xml" Id="Rec1d1f1606124b07" /><Relationship Type="http://schemas.openxmlformats.org/officeDocument/2006/relationships/slide" Target="/ppt/slides/slide3.xml" Id="R68b832e1f7224156" /><Relationship Type="http://schemas.openxmlformats.org/officeDocument/2006/relationships/slide" Target="/ppt/slides/slide4.xml" Id="R4e7db6faa190478f" /><Relationship Type="http://schemas.openxmlformats.org/officeDocument/2006/relationships/slide" Target="/ppt/slides/slide5.xml" Id="Rc8d2451fc3154e77" /><Relationship Type="http://schemas.openxmlformats.org/officeDocument/2006/relationships/slide" Target="/ppt/slides/slide6.xml" Id="R873442115b5d445e" /><Relationship Type="http://schemas.openxmlformats.org/officeDocument/2006/relationships/slide" Target="/ppt/slides/slide7.xml" Id="Rbdbbdd744afd46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21c543faa446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9b4d2ef964f32" /><Relationship Type="http://schemas.openxmlformats.org/officeDocument/2006/relationships/theme" Target="/ppt/slideMasters/theme/theme1.xml" Id="R6034ea1488c844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f9b4d2ef964f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39d4977a945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d48f9c75e41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f55ecbe5249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1669dc4df41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b5a5c19be4f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43e6b207945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6b804e2fc4e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FISH &amp; SHIPS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FISH &amp; SHIPS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FISH &amp; SHIPS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FISH &amp; SHIPS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FISH &amp; SHIPS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FISH &amp; SHIPS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2 721 902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10 525 644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10 587 586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FISH &amp; SHIPS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FISH &amp; SHIPS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Henning Lund, Jørnstadveien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997 761 839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FISH &amp; SHIPS AS</a:t>
            </a:r>
          </a:p>
        </p:txBody>
      </p:sp>
    </p:spTree>
  </p:cSld>
  <p:clrMapOvr>
    <a:masterClrMapping xmlns:a="http://schemas.openxmlformats.org/drawingml/2006/main"/>
  </p:clrMapOvr>
</p:sld>
</file>