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dab4714ea842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0e546d97a243a9"/>
  </p:sldMasterIdLst>
  <p:sldIdLst>
    <p:sldId xmlns:r="http://schemas.openxmlformats.org/officeDocument/2006/relationships" id="256" r:id="Ra3bb705cc4df495a"/>
    <p:sldId xmlns:r="http://schemas.openxmlformats.org/officeDocument/2006/relationships" id="257" r:id="Rd0485b7e687e4b7d"/>
    <p:sldId xmlns:r="http://schemas.openxmlformats.org/officeDocument/2006/relationships" id="258" r:id="R67b623bb6b2641b2"/>
    <p:sldId xmlns:r="http://schemas.openxmlformats.org/officeDocument/2006/relationships" id="259" r:id="R28bafd48889c4de6"/>
    <p:sldId xmlns:r="http://schemas.openxmlformats.org/officeDocument/2006/relationships" id="260" r:id="Rc73454c4c0dc4233"/>
    <p:sldId xmlns:r="http://schemas.openxmlformats.org/officeDocument/2006/relationships" id="261" r:id="R787229e7cfc44195"/>
    <p:sldId xmlns:r="http://schemas.openxmlformats.org/officeDocument/2006/relationships" id="262" r:id="Re98c0a84744e4d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0e546d97a243a9" /><Relationship Type="http://schemas.openxmlformats.org/officeDocument/2006/relationships/slide" Target="/ppt/slides/slide1.xml" Id="Ra3bb705cc4df495a" /><Relationship Type="http://schemas.openxmlformats.org/officeDocument/2006/relationships/slide" Target="/ppt/slides/slide2.xml" Id="Rd0485b7e687e4b7d" /><Relationship Type="http://schemas.openxmlformats.org/officeDocument/2006/relationships/slide" Target="/ppt/slides/slide3.xml" Id="R67b623bb6b2641b2" /><Relationship Type="http://schemas.openxmlformats.org/officeDocument/2006/relationships/slide" Target="/ppt/slides/slide4.xml" Id="R28bafd48889c4de6" /><Relationship Type="http://schemas.openxmlformats.org/officeDocument/2006/relationships/slide" Target="/ppt/slides/slide5.xml" Id="Rc73454c4c0dc4233" /><Relationship Type="http://schemas.openxmlformats.org/officeDocument/2006/relationships/slide" Target="/ppt/slides/slide6.xml" Id="R787229e7cfc44195" /><Relationship Type="http://schemas.openxmlformats.org/officeDocument/2006/relationships/slide" Target="/ppt/slides/slide7.xml" Id="Re98c0a84744e4d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a85b97023945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8787e8b304677" /><Relationship Type="http://schemas.openxmlformats.org/officeDocument/2006/relationships/theme" Target="/ppt/slideMasters/theme/theme1.xml" Id="R41edc63fd6c74e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88787e8b3046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a28757a0a44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fff2e720b40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14f6882d342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c43bcdbce47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bd84ffd4a47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60d22f45c4b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e0744a40cd4e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SYLBRA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SYLBRA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2 514 295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3 020 003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SYLTERN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Syltern, Nedre Petersborg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997 748 921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SYLBRA INVEST AS</a:t>
            </a:r>
          </a:p>
        </p:txBody>
      </p:sp>
    </p:spTree>
  </p:cSld>
  <p:clrMapOvr>
    <a:masterClrMapping xmlns:a="http://schemas.openxmlformats.org/drawingml/2006/main"/>
  </p:clrMapOvr>
</p:sld>
</file>