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af244684a4e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e2d8739944af7"/>
  </p:sldMasterIdLst>
  <p:sldIdLst>
    <p:sldId xmlns:r="http://schemas.openxmlformats.org/officeDocument/2006/relationships" id="256" r:id="R7c34d64c7b4a43c1"/>
    <p:sldId xmlns:r="http://schemas.openxmlformats.org/officeDocument/2006/relationships" id="257" r:id="Re9fea64e9b764608"/>
    <p:sldId xmlns:r="http://schemas.openxmlformats.org/officeDocument/2006/relationships" id="258" r:id="Re25845b25d1c4606"/>
    <p:sldId xmlns:r="http://schemas.openxmlformats.org/officeDocument/2006/relationships" id="259" r:id="R9cb8fd010a80459b"/>
    <p:sldId xmlns:r="http://schemas.openxmlformats.org/officeDocument/2006/relationships" id="260" r:id="R4b754da66fb6450e"/>
    <p:sldId xmlns:r="http://schemas.openxmlformats.org/officeDocument/2006/relationships" id="261" r:id="Raca96293c6cb4e6e"/>
    <p:sldId xmlns:r="http://schemas.openxmlformats.org/officeDocument/2006/relationships" id="262" r:id="R242579e447a445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e2d8739944af7" /><Relationship Type="http://schemas.openxmlformats.org/officeDocument/2006/relationships/slide" Target="/ppt/slides/slide1.xml" Id="R7c34d64c7b4a43c1" /><Relationship Type="http://schemas.openxmlformats.org/officeDocument/2006/relationships/slide" Target="/ppt/slides/slide2.xml" Id="Re9fea64e9b764608" /><Relationship Type="http://schemas.openxmlformats.org/officeDocument/2006/relationships/slide" Target="/ppt/slides/slide3.xml" Id="Re25845b25d1c4606" /><Relationship Type="http://schemas.openxmlformats.org/officeDocument/2006/relationships/slide" Target="/ppt/slides/slide4.xml" Id="R9cb8fd010a80459b" /><Relationship Type="http://schemas.openxmlformats.org/officeDocument/2006/relationships/slide" Target="/ppt/slides/slide5.xml" Id="R4b754da66fb6450e" /><Relationship Type="http://schemas.openxmlformats.org/officeDocument/2006/relationships/slide" Target="/ppt/slides/slide6.xml" Id="Raca96293c6cb4e6e" /><Relationship Type="http://schemas.openxmlformats.org/officeDocument/2006/relationships/slide" Target="/ppt/slides/slide7.xml" Id="R242579e447a445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ffd0a00aa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022ccef034208" /><Relationship Type="http://schemas.openxmlformats.org/officeDocument/2006/relationships/theme" Target="/ppt/slideMasters/theme/theme1.xml" Id="R5dbd9ce999b9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5022ccef03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8eab800b2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4e03435ac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d156dd5d7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c5fd93cab4c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1ca2e6b3647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a55f3993b4c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855ac58da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SERA INVEST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18 436 948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19 076 822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KORNELIUSSEN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31 02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997 719 786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SERA INVEST AS</a:t>
            </a:r>
          </a:p>
        </p:txBody>
      </p:sp>
    </p:spTree>
  </p:cSld>
  <p:clrMapOvr>
    <a:masterClrMapping xmlns:a="http://schemas.openxmlformats.org/drawingml/2006/main"/>
  </p:clrMapOvr>
</p:sld>
</file>