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8ef07308d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8dd8014644f71"/>
  </p:sldMasterIdLst>
  <p:sldIdLst>
    <p:sldId xmlns:r="http://schemas.openxmlformats.org/officeDocument/2006/relationships" id="256" r:id="Rd9d273b72e234c54"/>
    <p:sldId xmlns:r="http://schemas.openxmlformats.org/officeDocument/2006/relationships" id="257" r:id="Rc9d8ba19d55f462f"/>
    <p:sldId xmlns:r="http://schemas.openxmlformats.org/officeDocument/2006/relationships" id="258" r:id="Racf615d2a53e4a0b"/>
    <p:sldId xmlns:r="http://schemas.openxmlformats.org/officeDocument/2006/relationships" id="259" r:id="R1c6c04528a7b474d"/>
    <p:sldId xmlns:r="http://schemas.openxmlformats.org/officeDocument/2006/relationships" id="260" r:id="R1094e96fbfec4282"/>
    <p:sldId xmlns:r="http://schemas.openxmlformats.org/officeDocument/2006/relationships" id="261" r:id="R87ff66c07043421a"/>
    <p:sldId xmlns:r="http://schemas.openxmlformats.org/officeDocument/2006/relationships" id="262" r:id="R686b4bf6b2de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8dd8014644f71" /><Relationship Type="http://schemas.openxmlformats.org/officeDocument/2006/relationships/slide" Target="/ppt/slides/slide1.xml" Id="Rd9d273b72e234c54" /><Relationship Type="http://schemas.openxmlformats.org/officeDocument/2006/relationships/slide" Target="/ppt/slides/slide2.xml" Id="Rc9d8ba19d55f462f" /><Relationship Type="http://schemas.openxmlformats.org/officeDocument/2006/relationships/slide" Target="/ppt/slides/slide3.xml" Id="Racf615d2a53e4a0b" /><Relationship Type="http://schemas.openxmlformats.org/officeDocument/2006/relationships/slide" Target="/ppt/slides/slide4.xml" Id="R1c6c04528a7b474d" /><Relationship Type="http://schemas.openxmlformats.org/officeDocument/2006/relationships/slide" Target="/ppt/slides/slide5.xml" Id="R1094e96fbfec4282" /><Relationship Type="http://schemas.openxmlformats.org/officeDocument/2006/relationships/slide" Target="/ppt/slides/slide6.xml" Id="R87ff66c07043421a" /><Relationship Type="http://schemas.openxmlformats.org/officeDocument/2006/relationships/slide" Target="/ppt/slides/slide7.xml" Id="R686b4bf6b2de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15ee2d85a43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abb2691564888" /><Relationship Type="http://schemas.openxmlformats.org/officeDocument/2006/relationships/theme" Target="/ppt/slideMasters/theme/theme1.xml" Id="Rf4df64e838b942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abb269156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8d5c0017e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f981f18af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f970c2c384b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e44da4925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24bb668b2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7549ac74b4c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4374570944a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EBABA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EBABA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16 763 568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133 282 014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133 597 563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EIOLF BERGE  –  85,4 %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EIOLF BERGE  –  14,6 %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Eiolf Berge, Salsteinstien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997 690 680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EBABA AS</a:t>
            </a:r>
          </a:p>
        </p:txBody>
      </p:sp>
    </p:spTree>
  </p:cSld>
  <p:clrMapOvr>
    <a:masterClrMapping xmlns:a="http://schemas.openxmlformats.org/drawingml/2006/main"/>
  </p:clrMapOvr>
</p:sld>
</file>