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619bc1f4c24f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3998afd6c44392"/>
  </p:sldMasterIdLst>
  <p:sldIdLst>
    <p:sldId xmlns:r="http://schemas.openxmlformats.org/officeDocument/2006/relationships" id="256" r:id="R353b74ee5da8419a"/>
    <p:sldId xmlns:r="http://schemas.openxmlformats.org/officeDocument/2006/relationships" id="257" r:id="R528283194afb4c68"/>
    <p:sldId xmlns:r="http://schemas.openxmlformats.org/officeDocument/2006/relationships" id="258" r:id="R93a68a849ac44a38"/>
    <p:sldId xmlns:r="http://schemas.openxmlformats.org/officeDocument/2006/relationships" id="259" r:id="Ra80f9fff7880446f"/>
    <p:sldId xmlns:r="http://schemas.openxmlformats.org/officeDocument/2006/relationships" id="260" r:id="Ra348be96083e4b64"/>
    <p:sldId xmlns:r="http://schemas.openxmlformats.org/officeDocument/2006/relationships" id="261" r:id="Rbadfdd5a0d604e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3998afd6c44392" /><Relationship Type="http://schemas.openxmlformats.org/officeDocument/2006/relationships/slide" Target="/ppt/slides/slide1.xml" Id="R353b74ee5da8419a" /><Relationship Type="http://schemas.openxmlformats.org/officeDocument/2006/relationships/slide" Target="/ppt/slides/slide2.xml" Id="R528283194afb4c68" /><Relationship Type="http://schemas.openxmlformats.org/officeDocument/2006/relationships/slide" Target="/ppt/slides/slide3.xml" Id="R93a68a849ac44a38" /><Relationship Type="http://schemas.openxmlformats.org/officeDocument/2006/relationships/slide" Target="/ppt/slides/slide4.xml" Id="Ra80f9fff7880446f" /><Relationship Type="http://schemas.openxmlformats.org/officeDocument/2006/relationships/slide" Target="/ppt/slides/slide5.xml" Id="Ra348be96083e4b64" /><Relationship Type="http://schemas.openxmlformats.org/officeDocument/2006/relationships/slide" Target="/ppt/slides/slide6.xml" Id="Rbadfdd5a0d604e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eb44d4c75046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eb648d7474d1c" /><Relationship Type="http://schemas.openxmlformats.org/officeDocument/2006/relationships/theme" Target="/ppt/slideMasters/theme/theme1.xml" Id="R174d029693504e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9eb648d7474d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faa261ee845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fc65de3fd43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985d021bc4f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950143c2e4a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2ef95c55b4d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fda0cef2549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SABE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 Atle Berge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997 690 672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SABE INVEST AS</a:t>
            </a:r>
          </a:p>
        </p:txBody>
      </p:sp>
    </p:spTree>
  </p:cSld>
  <p:clrMapOvr>
    <a:masterClrMapping xmlns:a="http://schemas.openxmlformats.org/drawingml/2006/main"/>
  </p:clrMapOvr>
</p:sld>
</file>