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35647b1ba94c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46a24d1ad4e70"/>
  </p:sldMasterIdLst>
  <p:sldIdLst>
    <p:sldId xmlns:r="http://schemas.openxmlformats.org/officeDocument/2006/relationships" id="256" r:id="Rf7a624570dff42a3"/>
    <p:sldId xmlns:r="http://schemas.openxmlformats.org/officeDocument/2006/relationships" id="257" r:id="R73df7be424fa4f27"/>
    <p:sldId xmlns:r="http://schemas.openxmlformats.org/officeDocument/2006/relationships" id="258" r:id="R0b541e9e027a43ca"/>
    <p:sldId xmlns:r="http://schemas.openxmlformats.org/officeDocument/2006/relationships" id="259" r:id="Rc9d3be4e95d44059"/>
    <p:sldId xmlns:r="http://schemas.openxmlformats.org/officeDocument/2006/relationships" id="260" r:id="Rba0ba81ad1a84b25"/>
    <p:sldId xmlns:r="http://schemas.openxmlformats.org/officeDocument/2006/relationships" id="261" r:id="Rb3ae8d60204946c5"/>
    <p:sldId xmlns:r="http://schemas.openxmlformats.org/officeDocument/2006/relationships" id="262" r:id="R0abe5d1e1986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46a24d1ad4e70" /><Relationship Type="http://schemas.openxmlformats.org/officeDocument/2006/relationships/slide" Target="/ppt/slides/slide1.xml" Id="Rf7a624570dff42a3" /><Relationship Type="http://schemas.openxmlformats.org/officeDocument/2006/relationships/slide" Target="/ppt/slides/slide2.xml" Id="R73df7be424fa4f27" /><Relationship Type="http://schemas.openxmlformats.org/officeDocument/2006/relationships/slide" Target="/ppt/slides/slide3.xml" Id="R0b541e9e027a43ca" /><Relationship Type="http://schemas.openxmlformats.org/officeDocument/2006/relationships/slide" Target="/ppt/slides/slide4.xml" Id="Rc9d3be4e95d44059" /><Relationship Type="http://schemas.openxmlformats.org/officeDocument/2006/relationships/slide" Target="/ppt/slides/slide5.xml" Id="Rba0ba81ad1a84b25" /><Relationship Type="http://schemas.openxmlformats.org/officeDocument/2006/relationships/slide" Target="/ppt/slides/slide6.xml" Id="Rb3ae8d60204946c5" /><Relationship Type="http://schemas.openxmlformats.org/officeDocument/2006/relationships/slide" Target="/ppt/slides/slide7.xml" Id="R0abe5d1e1986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82fcbd0bd4a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d945bfd5045e1" /><Relationship Type="http://schemas.openxmlformats.org/officeDocument/2006/relationships/theme" Target="/ppt/slideMasters/theme/theme1.xml" Id="Rb87660afb81d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ad945bfd5045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054dce87f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f5693ddc9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7f3f2486b47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5c1b9913141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8889ac3dc40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8e3eaa73d43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18bb66d84f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TUBE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TUBE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8 108 647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133 762 251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134 228 116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BERGE-OLSEN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Turid Berge-Olsen, Vågshagen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997 690 664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TUBE AS</a:t>
            </a:r>
          </a:p>
        </p:txBody>
      </p:sp>
    </p:spTree>
  </p:cSld>
  <p:clrMapOvr>
    <a:masterClrMapping xmlns:a="http://schemas.openxmlformats.org/drawingml/2006/main"/>
  </p:clrMapOvr>
</p:sld>
</file>