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1a66a9bbc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c4a109c7dc4c56"/>
  </p:sldMasterIdLst>
  <p:sldIdLst>
    <p:sldId xmlns:r="http://schemas.openxmlformats.org/officeDocument/2006/relationships" id="256" r:id="R629c15175ce64c4c"/>
    <p:sldId xmlns:r="http://schemas.openxmlformats.org/officeDocument/2006/relationships" id="257" r:id="R239bb4e530154a90"/>
    <p:sldId xmlns:r="http://schemas.openxmlformats.org/officeDocument/2006/relationships" id="258" r:id="R52fda20ece7a4b02"/>
    <p:sldId xmlns:r="http://schemas.openxmlformats.org/officeDocument/2006/relationships" id="259" r:id="Ra302b88dd80f4202"/>
    <p:sldId xmlns:r="http://schemas.openxmlformats.org/officeDocument/2006/relationships" id="260" r:id="Redc48168430b4479"/>
    <p:sldId xmlns:r="http://schemas.openxmlformats.org/officeDocument/2006/relationships" id="261" r:id="R7554550637af4ca8"/>
    <p:sldId xmlns:r="http://schemas.openxmlformats.org/officeDocument/2006/relationships" id="262" r:id="R5a9d34312ade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4a109c7dc4c56" /><Relationship Type="http://schemas.openxmlformats.org/officeDocument/2006/relationships/slide" Target="/ppt/slides/slide1.xml" Id="R629c15175ce64c4c" /><Relationship Type="http://schemas.openxmlformats.org/officeDocument/2006/relationships/slide" Target="/ppt/slides/slide2.xml" Id="R239bb4e530154a90" /><Relationship Type="http://schemas.openxmlformats.org/officeDocument/2006/relationships/slide" Target="/ppt/slides/slide3.xml" Id="R52fda20ece7a4b02" /><Relationship Type="http://schemas.openxmlformats.org/officeDocument/2006/relationships/slide" Target="/ppt/slides/slide4.xml" Id="Ra302b88dd80f4202" /><Relationship Type="http://schemas.openxmlformats.org/officeDocument/2006/relationships/slide" Target="/ppt/slides/slide5.xml" Id="Redc48168430b4479" /><Relationship Type="http://schemas.openxmlformats.org/officeDocument/2006/relationships/slide" Target="/ppt/slides/slide6.xml" Id="R7554550637af4ca8" /><Relationship Type="http://schemas.openxmlformats.org/officeDocument/2006/relationships/slide" Target="/ppt/slides/slide7.xml" Id="R5a9d34312ade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3e88ff525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a49738e4c4bef" /><Relationship Type="http://schemas.openxmlformats.org/officeDocument/2006/relationships/theme" Target="/ppt/slideMasters/theme/theme1.xml" Id="Rcbc025cf9742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8a49738e4c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983bf2c27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2b1fa83c3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5ca41f6d6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d497d9c5f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d57532871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60ec52370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5110cdc88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MOEN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MOEN BERGEN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2 871 421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Sandvikstorget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997 681 339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MOEN BERGEN AS</a:t>
            </a:r>
          </a:p>
        </p:txBody>
      </p:sp>
    </p:spTree>
  </p:cSld>
  <p:clrMapOvr>
    <a:masterClrMapping xmlns:a="http://schemas.openxmlformats.org/drawingml/2006/main"/>
  </p:clrMapOvr>
</p:sld>
</file>