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1f2e37ac65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ec791f5fb54fca"/>
  </p:sldMasterIdLst>
  <p:sldIdLst>
    <p:sldId xmlns:r="http://schemas.openxmlformats.org/officeDocument/2006/relationships" id="256" r:id="R28ada21b656247ab"/>
    <p:sldId xmlns:r="http://schemas.openxmlformats.org/officeDocument/2006/relationships" id="257" r:id="Rd311f91a18cd44b5"/>
    <p:sldId xmlns:r="http://schemas.openxmlformats.org/officeDocument/2006/relationships" id="258" r:id="R83867b7220204d6f"/>
    <p:sldId xmlns:r="http://schemas.openxmlformats.org/officeDocument/2006/relationships" id="259" r:id="R63f404a2b70544a0"/>
    <p:sldId xmlns:r="http://schemas.openxmlformats.org/officeDocument/2006/relationships" id="260" r:id="R1efd231ed3ff4a91"/>
    <p:sldId xmlns:r="http://schemas.openxmlformats.org/officeDocument/2006/relationships" id="261" r:id="R227758d035e94fcf"/>
    <p:sldId xmlns:r="http://schemas.openxmlformats.org/officeDocument/2006/relationships" id="262" r:id="R753f3387b24e4f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ec791f5fb54fca" /><Relationship Type="http://schemas.openxmlformats.org/officeDocument/2006/relationships/slide" Target="/ppt/slides/slide1.xml" Id="R28ada21b656247ab" /><Relationship Type="http://schemas.openxmlformats.org/officeDocument/2006/relationships/slide" Target="/ppt/slides/slide2.xml" Id="Rd311f91a18cd44b5" /><Relationship Type="http://schemas.openxmlformats.org/officeDocument/2006/relationships/slide" Target="/ppt/slides/slide3.xml" Id="R83867b7220204d6f" /><Relationship Type="http://schemas.openxmlformats.org/officeDocument/2006/relationships/slide" Target="/ppt/slides/slide4.xml" Id="R63f404a2b70544a0" /><Relationship Type="http://schemas.openxmlformats.org/officeDocument/2006/relationships/slide" Target="/ppt/slides/slide5.xml" Id="R1efd231ed3ff4a91" /><Relationship Type="http://schemas.openxmlformats.org/officeDocument/2006/relationships/slide" Target="/ppt/slides/slide6.xml" Id="R227758d035e94fcf" /><Relationship Type="http://schemas.openxmlformats.org/officeDocument/2006/relationships/slide" Target="/ppt/slides/slide7.xml" Id="R753f3387b24e4f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9352aba4a4d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71e2d951f4ec5" /><Relationship Type="http://schemas.openxmlformats.org/officeDocument/2006/relationships/theme" Target="/ppt/slideMasters/theme/theme1.xml" Id="Rf1a997d14099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071e2d951f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44b46e3d0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46fa2992741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0ed12777b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571d25c16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c5610cb9a43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9292377714e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81dd19f5f4d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SVÅNES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SVÅNES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492 981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−2 886 019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−1 544 525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−356 665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1 820 755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SVANES ERIK KJELLAND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Svanes, Rektor Steens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59 28 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erik.svanes@gmail.com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997 655 729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SVÅNES INVEST AS</a:t>
            </a:r>
          </a:p>
        </p:txBody>
      </p:sp>
    </p:spTree>
  </p:cSld>
  <p:clrMapOvr>
    <a:masterClrMapping xmlns:a="http://schemas.openxmlformats.org/drawingml/2006/main"/>
  </p:clrMapOvr>
</p:sld>
</file>