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667286406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f0f0536624853"/>
  </p:sldMasterIdLst>
  <p:sldIdLst>
    <p:sldId xmlns:r="http://schemas.openxmlformats.org/officeDocument/2006/relationships" id="256" r:id="Re7143d708d24411c"/>
    <p:sldId xmlns:r="http://schemas.openxmlformats.org/officeDocument/2006/relationships" id="257" r:id="Ra523ce1adc814815"/>
    <p:sldId xmlns:r="http://schemas.openxmlformats.org/officeDocument/2006/relationships" id="258" r:id="Rbfb267c9bb674495"/>
    <p:sldId xmlns:r="http://schemas.openxmlformats.org/officeDocument/2006/relationships" id="259" r:id="R7ce8938c6d664b29"/>
    <p:sldId xmlns:r="http://schemas.openxmlformats.org/officeDocument/2006/relationships" id="260" r:id="R26a35d22be6d47e4"/>
    <p:sldId xmlns:r="http://schemas.openxmlformats.org/officeDocument/2006/relationships" id="261" r:id="Ra776c20279204bcc"/>
    <p:sldId xmlns:r="http://schemas.openxmlformats.org/officeDocument/2006/relationships" id="262" r:id="R0ab7f9fe2cbf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f0f0536624853" /><Relationship Type="http://schemas.openxmlformats.org/officeDocument/2006/relationships/slide" Target="/ppt/slides/slide1.xml" Id="Re7143d708d24411c" /><Relationship Type="http://schemas.openxmlformats.org/officeDocument/2006/relationships/slide" Target="/ppt/slides/slide2.xml" Id="Ra523ce1adc814815" /><Relationship Type="http://schemas.openxmlformats.org/officeDocument/2006/relationships/slide" Target="/ppt/slides/slide3.xml" Id="Rbfb267c9bb674495" /><Relationship Type="http://schemas.openxmlformats.org/officeDocument/2006/relationships/slide" Target="/ppt/slides/slide4.xml" Id="R7ce8938c6d664b29" /><Relationship Type="http://schemas.openxmlformats.org/officeDocument/2006/relationships/slide" Target="/ppt/slides/slide5.xml" Id="R26a35d22be6d47e4" /><Relationship Type="http://schemas.openxmlformats.org/officeDocument/2006/relationships/slide" Target="/ppt/slides/slide6.xml" Id="Ra776c20279204bcc" /><Relationship Type="http://schemas.openxmlformats.org/officeDocument/2006/relationships/slide" Target="/ppt/slides/slide7.xml" Id="R0ab7f9fe2cbf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52402ed54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e3f66e13445c" /><Relationship Type="http://schemas.openxmlformats.org/officeDocument/2006/relationships/theme" Target="/ppt/slideMasters/theme/theme1.xml" Id="R7c0ed11e7a00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de3f66e13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dcc1a21cb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76efb425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f036db04f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9bb1b986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8884c640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9d719c80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184d5a995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