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309cf9a66144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8f9d02d4274fa7"/>
  </p:sldMasterIdLst>
  <p:sldIdLst>
    <p:sldId xmlns:r="http://schemas.openxmlformats.org/officeDocument/2006/relationships" id="256" r:id="R1c076a2760c14d56"/>
    <p:sldId xmlns:r="http://schemas.openxmlformats.org/officeDocument/2006/relationships" id="257" r:id="R528ca7d5c9cf42c1"/>
    <p:sldId xmlns:r="http://schemas.openxmlformats.org/officeDocument/2006/relationships" id="258" r:id="Rb9b1491eeee14f0a"/>
    <p:sldId xmlns:r="http://schemas.openxmlformats.org/officeDocument/2006/relationships" id="259" r:id="R68f0aa6f375345d6"/>
    <p:sldId xmlns:r="http://schemas.openxmlformats.org/officeDocument/2006/relationships" id="260" r:id="R3180c9bd26da426a"/>
    <p:sldId xmlns:r="http://schemas.openxmlformats.org/officeDocument/2006/relationships" id="261" r:id="R36e14482d80846f7"/>
    <p:sldId xmlns:r="http://schemas.openxmlformats.org/officeDocument/2006/relationships" id="262" r:id="Rbfc2be30fd1447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f9d02d4274fa7" /><Relationship Type="http://schemas.openxmlformats.org/officeDocument/2006/relationships/slide" Target="/ppt/slides/slide1.xml" Id="R1c076a2760c14d56" /><Relationship Type="http://schemas.openxmlformats.org/officeDocument/2006/relationships/slide" Target="/ppt/slides/slide2.xml" Id="R528ca7d5c9cf42c1" /><Relationship Type="http://schemas.openxmlformats.org/officeDocument/2006/relationships/slide" Target="/ppt/slides/slide3.xml" Id="Rb9b1491eeee14f0a" /><Relationship Type="http://schemas.openxmlformats.org/officeDocument/2006/relationships/slide" Target="/ppt/slides/slide4.xml" Id="R68f0aa6f375345d6" /><Relationship Type="http://schemas.openxmlformats.org/officeDocument/2006/relationships/slide" Target="/ppt/slides/slide5.xml" Id="R3180c9bd26da426a" /><Relationship Type="http://schemas.openxmlformats.org/officeDocument/2006/relationships/slide" Target="/ppt/slides/slide6.xml" Id="R36e14482d80846f7" /><Relationship Type="http://schemas.openxmlformats.org/officeDocument/2006/relationships/slide" Target="/ppt/slides/slide7.xml" Id="Rbfc2be30fd1447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7445783f44b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35a57db384e94" /><Relationship Type="http://schemas.openxmlformats.org/officeDocument/2006/relationships/theme" Target="/ppt/slideMasters/theme/theme1.xml" Id="Rd0bafb460eb144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735a57db384e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f850479a844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b1567d0f334d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f65544cb74c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4b15e757542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250a3b29a42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3e3ad6aa843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64efe9fc2041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YBIN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YBIN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14 093 260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3 605 466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2 956 111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1 619 337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15 067 491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Y-BIN INTERNATIONAL AS  –  72,0 %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JOJO STEUERBERATUNGSGES. MBH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ALEXANDRE WEGENER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SVANTE HASENMÜLLER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Bleikeråsen 174A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1387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ch@ybin.no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www.ybin.no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997 586 484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YBIN AS</a:t>
            </a:r>
          </a:p>
        </p:txBody>
      </p:sp>
    </p:spTree>
  </p:cSld>
  <p:clrMapOvr>
    <a:masterClrMapping xmlns:a="http://schemas.openxmlformats.org/drawingml/2006/main"/>
  </p:clrMapOvr>
</p:sld>
</file>