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b4b997770a4d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b18330a26e457f"/>
  </p:sldMasterIdLst>
  <p:sldIdLst>
    <p:sldId xmlns:r="http://schemas.openxmlformats.org/officeDocument/2006/relationships" id="256" r:id="Rda2d603553134294"/>
    <p:sldId xmlns:r="http://schemas.openxmlformats.org/officeDocument/2006/relationships" id="257" r:id="R19a0276f0b794ece"/>
    <p:sldId xmlns:r="http://schemas.openxmlformats.org/officeDocument/2006/relationships" id="258" r:id="R84b627c4636f421f"/>
    <p:sldId xmlns:r="http://schemas.openxmlformats.org/officeDocument/2006/relationships" id="259" r:id="R8375f2e3fcdd40d2"/>
    <p:sldId xmlns:r="http://schemas.openxmlformats.org/officeDocument/2006/relationships" id="260" r:id="Rd644d87d81e14733"/>
    <p:sldId xmlns:r="http://schemas.openxmlformats.org/officeDocument/2006/relationships" id="261" r:id="R29ee70169be942c0"/>
    <p:sldId xmlns:r="http://schemas.openxmlformats.org/officeDocument/2006/relationships" id="262" r:id="Rbcf8739d740449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b18330a26e457f" /><Relationship Type="http://schemas.openxmlformats.org/officeDocument/2006/relationships/slide" Target="/ppt/slides/slide1.xml" Id="Rda2d603553134294" /><Relationship Type="http://schemas.openxmlformats.org/officeDocument/2006/relationships/slide" Target="/ppt/slides/slide2.xml" Id="R19a0276f0b794ece" /><Relationship Type="http://schemas.openxmlformats.org/officeDocument/2006/relationships/slide" Target="/ppt/slides/slide3.xml" Id="R84b627c4636f421f" /><Relationship Type="http://schemas.openxmlformats.org/officeDocument/2006/relationships/slide" Target="/ppt/slides/slide4.xml" Id="R8375f2e3fcdd40d2" /><Relationship Type="http://schemas.openxmlformats.org/officeDocument/2006/relationships/slide" Target="/ppt/slides/slide5.xml" Id="Rd644d87d81e14733" /><Relationship Type="http://schemas.openxmlformats.org/officeDocument/2006/relationships/slide" Target="/ppt/slides/slide6.xml" Id="R29ee70169be942c0" /><Relationship Type="http://schemas.openxmlformats.org/officeDocument/2006/relationships/slide" Target="/ppt/slides/slide7.xml" Id="Rbcf8739d740449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109f75688c43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0e13d4e244929" /><Relationship Type="http://schemas.openxmlformats.org/officeDocument/2006/relationships/theme" Target="/ppt/slideMasters/theme/theme1.xml" Id="R24707d3cb00b49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10e13d4e2449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ddedf5c3f43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c4aa019c24e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3c618e94443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99ada810745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619d08c2f47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26324212c45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8226fa6fd49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DIONYSOS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DIONYSOS INVEST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1 396 450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−1 627 539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2 001 369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24 854 854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25 159 696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SKOGHOLT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SKOGHOLT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11C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harald@hskogholt.no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997 580 222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