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3a5839113043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2cd8333f4e41ff"/>
  </p:sldMasterIdLst>
  <p:sldIdLst>
    <p:sldId xmlns:r="http://schemas.openxmlformats.org/officeDocument/2006/relationships" id="256" r:id="Reada53640218449f"/>
    <p:sldId xmlns:r="http://schemas.openxmlformats.org/officeDocument/2006/relationships" id="257" r:id="R97f158c7b64747d8"/>
    <p:sldId xmlns:r="http://schemas.openxmlformats.org/officeDocument/2006/relationships" id="258" r:id="R06ec88933cd3452d"/>
    <p:sldId xmlns:r="http://schemas.openxmlformats.org/officeDocument/2006/relationships" id="259" r:id="Rb7bcbce77b0b46be"/>
    <p:sldId xmlns:r="http://schemas.openxmlformats.org/officeDocument/2006/relationships" id="260" r:id="R9752ad6724bb4ba2"/>
    <p:sldId xmlns:r="http://schemas.openxmlformats.org/officeDocument/2006/relationships" id="261" r:id="Ra78fd8eb73ba4b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2cd8333f4e41ff" /><Relationship Type="http://schemas.openxmlformats.org/officeDocument/2006/relationships/slide" Target="/ppt/slides/slide1.xml" Id="Reada53640218449f" /><Relationship Type="http://schemas.openxmlformats.org/officeDocument/2006/relationships/slide" Target="/ppt/slides/slide2.xml" Id="R97f158c7b64747d8" /><Relationship Type="http://schemas.openxmlformats.org/officeDocument/2006/relationships/slide" Target="/ppt/slides/slide3.xml" Id="R06ec88933cd3452d" /><Relationship Type="http://schemas.openxmlformats.org/officeDocument/2006/relationships/slide" Target="/ppt/slides/slide4.xml" Id="Rb7bcbce77b0b46be" /><Relationship Type="http://schemas.openxmlformats.org/officeDocument/2006/relationships/slide" Target="/ppt/slides/slide5.xml" Id="R9752ad6724bb4ba2" /><Relationship Type="http://schemas.openxmlformats.org/officeDocument/2006/relationships/slide" Target="/ppt/slides/slide6.xml" Id="Ra78fd8eb73ba4b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88a255822a47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91a57886044770" /><Relationship Type="http://schemas.openxmlformats.org/officeDocument/2006/relationships/theme" Target="/ppt/slideMasters/theme/theme1.xml" Id="Rf74b13aaa2f043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91a578860447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94579a0ff24b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e1c642ca2e4d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a904eef6d445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d6a0ac38614a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f635f0d2ba49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0888a1cfb49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DIONYSOS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DIONYSOS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DIONYSOS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DIONYSOS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DIONYSOS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DIONYSOS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Idrettsveien 11C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1400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harald@hskogholt.no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997 580 222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DIONYSOS INVEST AS</a:t>
            </a:r>
          </a:p>
        </p:txBody>
      </p:sp>
    </p:spTree>
  </p:cSld>
  <p:clrMapOvr>
    <a:masterClrMapping xmlns:a="http://schemas.openxmlformats.org/drawingml/2006/main"/>
  </p:clrMapOvr>
</p:sld>
</file>