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30af0203f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5b0dd3dd84d68"/>
  </p:sldMasterIdLst>
  <p:sldIdLst>
    <p:sldId xmlns:r="http://schemas.openxmlformats.org/officeDocument/2006/relationships" id="256" r:id="R25bf7ddb62ae46db"/>
    <p:sldId xmlns:r="http://schemas.openxmlformats.org/officeDocument/2006/relationships" id="257" r:id="R4c9b4d71bde3449f"/>
    <p:sldId xmlns:r="http://schemas.openxmlformats.org/officeDocument/2006/relationships" id="258" r:id="R66ddf72844484fe9"/>
    <p:sldId xmlns:r="http://schemas.openxmlformats.org/officeDocument/2006/relationships" id="259" r:id="R566b416531f34a4b"/>
    <p:sldId xmlns:r="http://schemas.openxmlformats.org/officeDocument/2006/relationships" id="260" r:id="Rc3bd82fbda11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5b0dd3dd84d68" /><Relationship Type="http://schemas.openxmlformats.org/officeDocument/2006/relationships/slide" Target="/ppt/slides/slide1.xml" Id="R25bf7ddb62ae46db" /><Relationship Type="http://schemas.openxmlformats.org/officeDocument/2006/relationships/slide" Target="/ppt/slides/slide2.xml" Id="R4c9b4d71bde3449f" /><Relationship Type="http://schemas.openxmlformats.org/officeDocument/2006/relationships/slide" Target="/ppt/slides/slide3.xml" Id="R66ddf72844484fe9" /><Relationship Type="http://schemas.openxmlformats.org/officeDocument/2006/relationships/slide" Target="/ppt/slides/slide4.xml" Id="R566b416531f34a4b" /><Relationship Type="http://schemas.openxmlformats.org/officeDocument/2006/relationships/slide" Target="/ppt/slides/slide5.xml" Id="Rc3bd82fbda11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817ea193c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e2d7a57a40dd" /><Relationship Type="http://schemas.openxmlformats.org/officeDocument/2006/relationships/theme" Target="/ppt/slideMasters/theme/theme1.xml" Id="Rcd30559c8d2c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1e2d7a57a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bd6247b3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42961e9d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abdbec35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6d3b9586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9a5a23da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