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b30b774f5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224b1653841b2"/>
  </p:sldMasterIdLst>
  <p:sldIdLst>
    <p:sldId xmlns:r="http://schemas.openxmlformats.org/officeDocument/2006/relationships" id="256" r:id="R96b6810a383840a9"/>
    <p:sldId xmlns:r="http://schemas.openxmlformats.org/officeDocument/2006/relationships" id="257" r:id="R380a733f94314525"/>
    <p:sldId xmlns:r="http://schemas.openxmlformats.org/officeDocument/2006/relationships" id="258" r:id="R4f9a26024b3843c1"/>
    <p:sldId xmlns:r="http://schemas.openxmlformats.org/officeDocument/2006/relationships" id="259" r:id="R28c6261ceda84862"/>
    <p:sldId xmlns:r="http://schemas.openxmlformats.org/officeDocument/2006/relationships" id="260" r:id="R62a133f705f8429a"/>
    <p:sldId xmlns:r="http://schemas.openxmlformats.org/officeDocument/2006/relationships" id="261" r:id="R641c0d9d060043cf"/>
    <p:sldId xmlns:r="http://schemas.openxmlformats.org/officeDocument/2006/relationships" id="262" r:id="R1a0d788ba52e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224b1653841b2" /><Relationship Type="http://schemas.openxmlformats.org/officeDocument/2006/relationships/slide" Target="/ppt/slides/slide1.xml" Id="R96b6810a383840a9" /><Relationship Type="http://schemas.openxmlformats.org/officeDocument/2006/relationships/slide" Target="/ppt/slides/slide2.xml" Id="R380a733f94314525" /><Relationship Type="http://schemas.openxmlformats.org/officeDocument/2006/relationships/slide" Target="/ppt/slides/slide3.xml" Id="R4f9a26024b3843c1" /><Relationship Type="http://schemas.openxmlformats.org/officeDocument/2006/relationships/slide" Target="/ppt/slides/slide4.xml" Id="R28c6261ceda84862" /><Relationship Type="http://schemas.openxmlformats.org/officeDocument/2006/relationships/slide" Target="/ppt/slides/slide5.xml" Id="R62a133f705f8429a" /><Relationship Type="http://schemas.openxmlformats.org/officeDocument/2006/relationships/slide" Target="/ppt/slides/slide6.xml" Id="R641c0d9d060043cf" /><Relationship Type="http://schemas.openxmlformats.org/officeDocument/2006/relationships/slide" Target="/ppt/slides/slide7.xml" Id="R1a0d788ba52e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b01f7cdf9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62498c8a479f" /><Relationship Type="http://schemas.openxmlformats.org/officeDocument/2006/relationships/theme" Target="/ppt/slideMasters/theme/theme1.xml" Id="Re916fb1027c8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562498c8a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37b090cb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830360a4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b0b729910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e87406e28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360d1bac3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8fc78817e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ee8efed13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OLAFSEN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OLAFSEN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HEGE HAUGUM OLAFSEN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997 543 327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