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cdda0fcb2a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2be9b2df54bf5"/>
  </p:sldMasterIdLst>
  <p:sldIdLst>
    <p:sldId xmlns:r="http://schemas.openxmlformats.org/officeDocument/2006/relationships" id="256" r:id="R967d54deb62f46c8"/>
    <p:sldId xmlns:r="http://schemas.openxmlformats.org/officeDocument/2006/relationships" id="257" r:id="R1f15882ead634844"/>
    <p:sldId xmlns:r="http://schemas.openxmlformats.org/officeDocument/2006/relationships" id="258" r:id="R22ebac1696f24f7e"/>
    <p:sldId xmlns:r="http://schemas.openxmlformats.org/officeDocument/2006/relationships" id="259" r:id="Rdbc97b58b4f44c23"/>
    <p:sldId xmlns:r="http://schemas.openxmlformats.org/officeDocument/2006/relationships" id="260" r:id="Rba358093b18841d6"/>
    <p:sldId xmlns:r="http://schemas.openxmlformats.org/officeDocument/2006/relationships" id="261" r:id="Rbb63f1dae5b4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2be9b2df54bf5" /><Relationship Type="http://schemas.openxmlformats.org/officeDocument/2006/relationships/slide" Target="/ppt/slides/slide1.xml" Id="R967d54deb62f46c8" /><Relationship Type="http://schemas.openxmlformats.org/officeDocument/2006/relationships/slide" Target="/ppt/slides/slide2.xml" Id="R1f15882ead634844" /><Relationship Type="http://schemas.openxmlformats.org/officeDocument/2006/relationships/slide" Target="/ppt/slides/slide3.xml" Id="R22ebac1696f24f7e" /><Relationship Type="http://schemas.openxmlformats.org/officeDocument/2006/relationships/slide" Target="/ppt/slides/slide4.xml" Id="Rdbc97b58b4f44c23" /><Relationship Type="http://schemas.openxmlformats.org/officeDocument/2006/relationships/slide" Target="/ppt/slides/slide5.xml" Id="Rba358093b18841d6" /><Relationship Type="http://schemas.openxmlformats.org/officeDocument/2006/relationships/slide" Target="/ppt/slides/slide6.xml" Id="Rbb63f1dae5b4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381eb667245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25190b5e64568" /><Relationship Type="http://schemas.openxmlformats.org/officeDocument/2006/relationships/theme" Target="/ppt/slideMasters/theme/theme1.xml" Id="R7e13f39cca7344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25190b5e6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e01361925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6f6678a40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b2212c389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1a140c93d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1f3ed65be42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860c67510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HARDANGER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139 410 245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977 188 916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1 014 172 036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5782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