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1727d31ffa44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c63d24cf3c48c7"/>
  </p:sldMasterIdLst>
  <p:sldIdLst>
    <p:sldId xmlns:r="http://schemas.openxmlformats.org/officeDocument/2006/relationships" id="256" r:id="R1ef083f22b5848d6"/>
    <p:sldId xmlns:r="http://schemas.openxmlformats.org/officeDocument/2006/relationships" id="257" r:id="Rd1ed0717cc00416e"/>
    <p:sldId xmlns:r="http://schemas.openxmlformats.org/officeDocument/2006/relationships" id="258" r:id="R1554566259ee4ba6"/>
    <p:sldId xmlns:r="http://schemas.openxmlformats.org/officeDocument/2006/relationships" id="259" r:id="Rb479a0374d0a44c6"/>
    <p:sldId xmlns:r="http://schemas.openxmlformats.org/officeDocument/2006/relationships" id="260" r:id="Rfec0352fe28d4bfe"/>
    <p:sldId xmlns:r="http://schemas.openxmlformats.org/officeDocument/2006/relationships" id="261" r:id="R27d587ac885241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c63d24cf3c48c7" /><Relationship Type="http://schemas.openxmlformats.org/officeDocument/2006/relationships/slide" Target="/ppt/slides/slide1.xml" Id="R1ef083f22b5848d6" /><Relationship Type="http://schemas.openxmlformats.org/officeDocument/2006/relationships/slide" Target="/ppt/slides/slide2.xml" Id="Rd1ed0717cc00416e" /><Relationship Type="http://schemas.openxmlformats.org/officeDocument/2006/relationships/slide" Target="/ppt/slides/slide3.xml" Id="R1554566259ee4ba6" /><Relationship Type="http://schemas.openxmlformats.org/officeDocument/2006/relationships/slide" Target="/ppt/slides/slide4.xml" Id="Rb479a0374d0a44c6" /><Relationship Type="http://schemas.openxmlformats.org/officeDocument/2006/relationships/slide" Target="/ppt/slides/slide5.xml" Id="Rfec0352fe28d4bfe" /><Relationship Type="http://schemas.openxmlformats.org/officeDocument/2006/relationships/slide" Target="/ppt/slides/slide6.xml" Id="R27d587ac885241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a26671ee540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4d8610a2e44a4" /><Relationship Type="http://schemas.openxmlformats.org/officeDocument/2006/relationships/theme" Target="/ppt/slideMasters/theme/theme1.xml" Id="Rfd4e0218a9f24f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b4d8610a2e44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7f2b772b74f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92924403e4c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a7ee1b8d145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0b130655648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5190466b246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eb7de330449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SPAREBANKSTIFTINGA HARDANGER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HARDANGER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HARDANGER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HARDANGER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HARDANGER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HARDANGER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5782 Kinsarvik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post@hardangerstiftinga.no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www.hardangerstiftinga.no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997 534 492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HARDANGER</a:t>
            </a:r>
          </a:p>
        </p:txBody>
      </p:sp>
    </p:spTree>
  </p:cSld>
  <p:clrMapOvr>
    <a:masterClrMapping xmlns:a="http://schemas.openxmlformats.org/drawingml/2006/main"/>
  </p:clrMapOvr>
</p:sld>
</file>