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30c7d255c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0a64db2bb40e5"/>
  </p:sldMasterIdLst>
  <p:sldIdLst>
    <p:sldId xmlns:r="http://schemas.openxmlformats.org/officeDocument/2006/relationships" id="256" r:id="R9549d823004a4c7a"/>
    <p:sldId xmlns:r="http://schemas.openxmlformats.org/officeDocument/2006/relationships" id="257" r:id="Rea9d9d57f16b4a8e"/>
    <p:sldId xmlns:r="http://schemas.openxmlformats.org/officeDocument/2006/relationships" id="258" r:id="Reb648ec3c8b44c04"/>
    <p:sldId xmlns:r="http://schemas.openxmlformats.org/officeDocument/2006/relationships" id="259" r:id="R81212d1fef7444aa"/>
    <p:sldId xmlns:r="http://schemas.openxmlformats.org/officeDocument/2006/relationships" id="260" r:id="R0892bea9afef44c3"/>
    <p:sldId xmlns:r="http://schemas.openxmlformats.org/officeDocument/2006/relationships" id="261" r:id="R7ca02a9ebe17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0a64db2bb40e5" /><Relationship Type="http://schemas.openxmlformats.org/officeDocument/2006/relationships/slide" Target="/ppt/slides/slide1.xml" Id="R9549d823004a4c7a" /><Relationship Type="http://schemas.openxmlformats.org/officeDocument/2006/relationships/slide" Target="/ppt/slides/slide2.xml" Id="Rea9d9d57f16b4a8e" /><Relationship Type="http://schemas.openxmlformats.org/officeDocument/2006/relationships/slide" Target="/ppt/slides/slide3.xml" Id="Reb648ec3c8b44c04" /><Relationship Type="http://schemas.openxmlformats.org/officeDocument/2006/relationships/slide" Target="/ppt/slides/slide4.xml" Id="R81212d1fef7444aa" /><Relationship Type="http://schemas.openxmlformats.org/officeDocument/2006/relationships/slide" Target="/ppt/slides/slide5.xml" Id="R0892bea9afef44c3" /><Relationship Type="http://schemas.openxmlformats.org/officeDocument/2006/relationships/slide" Target="/ppt/slides/slide6.xml" Id="R7ca02a9ebe17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ceeda47f3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91e588a564f83" /><Relationship Type="http://schemas.openxmlformats.org/officeDocument/2006/relationships/theme" Target="/ppt/slideMasters/theme/theme1.xml" Id="Rac085ba5048b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91e588a564f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b01926dc4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ffcd2fa6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72b3167d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3876188a7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4ad612f3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5b9791cc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SPAREBANK1STIFTELSEN HALDEN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109 301 286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592 495 985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628 164 930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