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9cb83db88b44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09560999c44d03"/>
  </p:sldMasterIdLst>
  <p:sldIdLst>
    <p:sldId xmlns:r="http://schemas.openxmlformats.org/officeDocument/2006/relationships" id="256" r:id="R6f3d411202134d14"/>
    <p:sldId xmlns:r="http://schemas.openxmlformats.org/officeDocument/2006/relationships" id="257" r:id="R0a6fe993773e4aa6"/>
    <p:sldId xmlns:r="http://schemas.openxmlformats.org/officeDocument/2006/relationships" id="258" r:id="R43cdcfd0077b4e9b"/>
    <p:sldId xmlns:r="http://schemas.openxmlformats.org/officeDocument/2006/relationships" id="259" r:id="Rd2921c63e9be4b32"/>
    <p:sldId xmlns:r="http://schemas.openxmlformats.org/officeDocument/2006/relationships" id="260" r:id="R36e94a12c4f04353"/>
    <p:sldId xmlns:r="http://schemas.openxmlformats.org/officeDocument/2006/relationships" id="261" r:id="Ra2dacc079fa544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09560999c44d03" /><Relationship Type="http://schemas.openxmlformats.org/officeDocument/2006/relationships/slide" Target="/ppt/slides/slide1.xml" Id="R6f3d411202134d14" /><Relationship Type="http://schemas.openxmlformats.org/officeDocument/2006/relationships/slide" Target="/ppt/slides/slide2.xml" Id="R0a6fe993773e4aa6" /><Relationship Type="http://schemas.openxmlformats.org/officeDocument/2006/relationships/slide" Target="/ppt/slides/slide3.xml" Id="R43cdcfd0077b4e9b" /><Relationship Type="http://schemas.openxmlformats.org/officeDocument/2006/relationships/slide" Target="/ppt/slides/slide4.xml" Id="Rd2921c63e9be4b32" /><Relationship Type="http://schemas.openxmlformats.org/officeDocument/2006/relationships/slide" Target="/ppt/slides/slide5.xml" Id="R36e94a12c4f04353" /><Relationship Type="http://schemas.openxmlformats.org/officeDocument/2006/relationships/slide" Target="/ppt/slides/slide6.xml" Id="Ra2dacc079fa544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7f8371e6ff4f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e03be7e764e90" /><Relationship Type="http://schemas.openxmlformats.org/officeDocument/2006/relationships/theme" Target="/ppt/slideMasters/theme/theme1.xml" Id="Rdb951190a24146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5e03be7e764e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cf14712b3747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81649a1664d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5bd76d4bf4d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5b0cbeda24e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ecd434311e4b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16840eaec4c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STIFTELSEN ØSTFOLD AKERSHUS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STIFTELSEN ØSTFOLD AKERSHUS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STIFTELSEN ØSTFOLD AKERSHUS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STIFTELSEN ØSTFOLD AKERSHUS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STIFTELSEN ØSTFOLD AKERSHUS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STIFTELSEN ØSTFOLD AKERSHUS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−5 040 019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288 291 588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2 134 847 474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2 194 591 491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STIFTELSEN ØSTFOLD AKERSHUS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Varnaveien 43E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1526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997 534 468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STIFTELSEN ØSTFOLD AKERSHUS</a:t>
            </a:r>
          </a:p>
        </p:txBody>
      </p:sp>
    </p:spTree>
  </p:cSld>
  <p:clrMapOvr>
    <a:masterClrMapping xmlns:a="http://schemas.openxmlformats.org/drawingml/2006/main"/>
  </p:clrMapOvr>
</p:sld>
</file>