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34231d6ab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05efe2c494ced"/>
  </p:sldMasterIdLst>
  <p:sldIdLst>
    <p:sldId xmlns:r="http://schemas.openxmlformats.org/officeDocument/2006/relationships" id="256" r:id="Ra7d4e411e7134a82"/>
    <p:sldId xmlns:r="http://schemas.openxmlformats.org/officeDocument/2006/relationships" id="257" r:id="Rd38a0e0989804198"/>
    <p:sldId xmlns:r="http://schemas.openxmlformats.org/officeDocument/2006/relationships" id="258" r:id="R8e4b376162c44c02"/>
    <p:sldId xmlns:r="http://schemas.openxmlformats.org/officeDocument/2006/relationships" id="259" r:id="R5bc3dbd6849444e2"/>
    <p:sldId xmlns:r="http://schemas.openxmlformats.org/officeDocument/2006/relationships" id="260" r:id="Rb935808f90fa445c"/>
    <p:sldId xmlns:r="http://schemas.openxmlformats.org/officeDocument/2006/relationships" id="261" r:id="R3d3f6d8d790c44fd"/>
    <p:sldId xmlns:r="http://schemas.openxmlformats.org/officeDocument/2006/relationships" id="262" r:id="Rc983d17cc11a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05efe2c494ced" /><Relationship Type="http://schemas.openxmlformats.org/officeDocument/2006/relationships/slide" Target="/ppt/slides/slide1.xml" Id="Ra7d4e411e7134a82" /><Relationship Type="http://schemas.openxmlformats.org/officeDocument/2006/relationships/slide" Target="/ppt/slides/slide2.xml" Id="Rd38a0e0989804198" /><Relationship Type="http://schemas.openxmlformats.org/officeDocument/2006/relationships/slide" Target="/ppt/slides/slide3.xml" Id="R8e4b376162c44c02" /><Relationship Type="http://schemas.openxmlformats.org/officeDocument/2006/relationships/slide" Target="/ppt/slides/slide4.xml" Id="R5bc3dbd6849444e2" /><Relationship Type="http://schemas.openxmlformats.org/officeDocument/2006/relationships/slide" Target="/ppt/slides/slide5.xml" Id="Rb935808f90fa445c" /><Relationship Type="http://schemas.openxmlformats.org/officeDocument/2006/relationships/slide" Target="/ppt/slides/slide6.xml" Id="R3d3f6d8d790c44fd" /><Relationship Type="http://schemas.openxmlformats.org/officeDocument/2006/relationships/slide" Target="/ppt/slides/slide7.xml" Id="Rc983d17cc11a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60bb3b852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63436ddbc4a39" /><Relationship Type="http://schemas.openxmlformats.org/officeDocument/2006/relationships/theme" Target="/ppt/slideMasters/theme/theme1.xml" Id="Rf71ec590d19e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63436ddbc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ee66c88b3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eb040aa1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a44bdbd7b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9de762b91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fc23070f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ec965127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5fa772fd4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8 395 555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31 155 867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34 614 391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CARL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 Gårdsvei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