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81325c4ee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bd1a3f7ff4048"/>
  </p:sldMasterIdLst>
  <p:sldIdLst>
    <p:sldId xmlns:r="http://schemas.openxmlformats.org/officeDocument/2006/relationships" id="256" r:id="R627dc77e45f1436c"/>
    <p:sldId xmlns:r="http://schemas.openxmlformats.org/officeDocument/2006/relationships" id="257" r:id="Rd5cabc3364f346c8"/>
    <p:sldId xmlns:r="http://schemas.openxmlformats.org/officeDocument/2006/relationships" id="258" r:id="R2f9477d92f1549b6"/>
    <p:sldId xmlns:r="http://schemas.openxmlformats.org/officeDocument/2006/relationships" id="259" r:id="R2c5af94865a94345"/>
    <p:sldId xmlns:r="http://schemas.openxmlformats.org/officeDocument/2006/relationships" id="260" r:id="R78be3ccbe7584c2e"/>
    <p:sldId xmlns:r="http://schemas.openxmlformats.org/officeDocument/2006/relationships" id="261" r:id="R61134d8d4d51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bd1a3f7ff4048" /><Relationship Type="http://schemas.openxmlformats.org/officeDocument/2006/relationships/slide" Target="/ppt/slides/slide1.xml" Id="R627dc77e45f1436c" /><Relationship Type="http://schemas.openxmlformats.org/officeDocument/2006/relationships/slide" Target="/ppt/slides/slide2.xml" Id="Rd5cabc3364f346c8" /><Relationship Type="http://schemas.openxmlformats.org/officeDocument/2006/relationships/slide" Target="/ppt/slides/slide3.xml" Id="R2f9477d92f1549b6" /><Relationship Type="http://schemas.openxmlformats.org/officeDocument/2006/relationships/slide" Target="/ppt/slides/slide4.xml" Id="R2c5af94865a94345" /><Relationship Type="http://schemas.openxmlformats.org/officeDocument/2006/relationships/slide" Target="/ppt/slides/slide5.xml" Id="R78be3ccbe7584c2e" /><Relationship Type="http://schemas.openxmlformats.org/officeDocument/2006/relationships/slide" Target="/ppt/slides/slide6.xml" Id="R61134d8d4d51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9e6ab5b4a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9c40117547b6" /><Relationship Type="http://schemas.openxmlformats.org/officeDocument/2006/relationships/theme" Target="/ppt/slideMasters/theme/theme1.xml" Id="R056f9574c62f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69c401175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b52dd8d4b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b9c86a18e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11ee75f43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fb91f9061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7792044d2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96652954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 Gårdsvei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997 532 465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INVEST AS</a:t>
            </a:r>
          </a:p>
        </p:txBody>
      </p:sp>
    </p:spTree>
  </p:cSld>
  <p:clrMapOvr>
    <a:masterClrMapping xmlns:a="http://schemas.openxmlformats.org/drawingml/2006/main"/>
  </p:clrMapOvr>
</p:sld>
</file>