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13eb2f5da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e3f1278494dc7"/>
  </p:sldMasterIdLst>
  <p:sldIdLst>
    <p:sldId xmlns:r="http://schemas.openxmlformats.org/officeDocument/2006/relationships" id="256" r:id="Rf53cb2c6b6a2410a"/>
    <p:sldId xmlns:r="http://schemas.openxmlformats.org/officeDocument/2006/relationships" id="257" r:id="Rec00376ed69147b0"/>
    <p:sldId xmlns:r="http://schemas.openxmlformats.org/officeDocument/2006/relationships" id="258" r:id="R8d30f452ce4743a4"/>
    <p:sldId xmlns:r="http://schemas.openxmlformats.org/officeDocument/2006/relationships" id="259" r:id="R224c22f9c333444d"/>
    <p:sldId xmlns:r="http://schemas.openxmlformats.org/officeDocument/2006/relationships" id="260" r:id="Rd3f5e692b8144f2f"/>
    <p:sldId xmlns:r="http://schemas.openxmlformats.org/officeDocument/2006/relationships" id="261" r:id="R357ebc12bb834e7a"/>
    <p:sldId xmlns:r="http://schemas.openxmlformats.org/officeDocument/2006/relationships" id="262" r:id="R677cf92c7938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e3f1278494dc7" /><Relationship Type="http://schemas.openxmlformats.org/officeDocument/2006/relationships/slide" Target="/ppt/slides/slide1.xml" Id="Rf53cb2c6b6a2410a" /><Relationship Type="http://schemas.openxmlformats.org/officeDocument/2006/relationships/slide" Target="/ppt/slides/slide2.xml" Id="Rec00376ed69147b0" /><Relationship Type="http://schemas.openxmlformats.org/officeDocument/2006/relationships/slide" Target="/ppt/slides/slide3.xml" Id="R8d30f452ce4743a4" /><Relationship Type="http://schemas.openxmlformats.org/officeDocument/2006/relationships/slide" Target="/ppt/slides/slide4.xml" Id="R224c22f9c333444d" /><Relationship Type="http://schemas.openxmlformats.org/officeDocument/2006/relationships/slide" Target="/ppt/slides/slide5.xml" Id="Rd3f5e692b8144f2f" /><Relationship Type="http://schemas.openxmlformats.org/officeDocument/2006/relationships/slide" Target="/ppt/slides/slide6.xml" Id="R357ebc12bb834e7a" /><Relationship Type="http://schemas.openxmlformats.org/officeDocument/2006/relationships/slide" Target="/ppt/slides/slide7.xml" Id="R677cf92c7938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c035dac594c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cb4fe73148cc" /><Relationship Type="http://schemas.openxmlformats.org/officeDocument/2006/relationships/theme" Target="/ppt/slideMasters/theme/theme1.xml" Id="Ra30852f09335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bcb4fe731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cb6cbae3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5dffb00eb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1c2141cd6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b99f58af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520c15f3e45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a49cf0647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528572267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CVP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CVP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 INDUSTRI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MANGO HOLDING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71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mohn@credopartners.no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997 498 208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