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1573afc3de47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0e012438304f76"/>
  </p:sldMasterIdLst>
  <p:sldIdLst>
    <p:sldId xmlns:r="http://schemas.openxmlformats.org/officeDocument/2006/relationships" id="256" r:id="R6488368ce7dd4b59"/>
    <p:sldId xmlns:r="http://schemas.openxmlformats.org/officeDocument/2006/relationships" id="257" r:id="Rca49ba34bdd24afb"/>
    <p:sldId xmlns:r="http://schemas.openxmlformats.org/officeDocument/2006/relationships" id="258" r:id="Rece285a51bbd4462"/>
    <p:sldId xmlns:r="http://schemas.openxmlformats.org/officeDocument/2006/relationships" id="259" r:id="R8de40c58822847ec"/>
    <p:sldId xmlns:r="http://schemas.openxmlformats.org/officeDocument/2006/relationships" id="260" r:id="R9fc36ac541fe40d1"/>
    <p:sldId xmlns:r="http://schemas.openxmlformats.org/officeDocument/2006/relationships" id="261" r:id="R5d63a0e5af664538"/>
    <p:sldId xmlns:r="http://schemas.openxmlformats.org/officeDocument/2006/relationships" id="262" r:id="R8c12fc6f7d504d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0e012438304f76" /><Relationship Type="http://schemas.openxmlformats.org/officeDocument/2006/relationships/slide" Target="/ppt/slides/slide1.xml" Id="R6488368ce7dd4b59" /><Relationship Type="http://schemas.openxmlformats.org/officeDocument/2006/relationships/slide" Target="/ppt/slides/slide2.xml" Id="Rca49ba34bdd24afb" /><Relationship Type="http://schemas.openxmlformats.org/officeDocument/2006/relationships/slide" Target="/ppt/slides/slide3.xml" Id="Rece285a51bbd4462" /><Relationship Type="http://schemas.openxmlformats.org/officeDocument/2006/relationships/slide" Target="/ppt/slides/slide4.xml" Id="R8de40c58822847ec" /><Relationship Type="http://schemas.openxmlformats.org/officeDocument/2006/relationships/slide" Target="/ppt/slides/slide5.xml" Id="R9fc36ac541fe40d1" /><Relationship Type="http://schemas.openxmlformats.org/officeDocument/2006/relationships/slide" Target="/ppt/slides/slide6.xml" Id="R5d63a0e5af664538" /><Relationship Type="http://schemas.openxmlformats.org/officeDocument/2006/relationships/slide" Target="/ppt/slides/slide7.xml" Id="R8c12fc6f7d504d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11adc42c8648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60ce395014f64" /><Relationship Type="http://schemas.openxmlformats.org/officeDocument/2006/relationships/theme" Target="/ppt/slideMasters/theme/theme1.xml" Id="R0563862a58b94b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760ce395014f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e8c11faf64e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bfa00bdfe4c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eef9abf3d44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cb42c0b3342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ad5e87db74f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b250c56e849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009f1d16342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H&amp;R EQUITY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H&amp;R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H&amp;R EQUITY AS ble etablert [år] og holder til i Overhalla.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H&amp;R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H&amp;R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H&amp;R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−499 365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443 180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5 872 503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H&amp;R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HAMARA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HEGDAL CONSULTING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H&amp;R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Rabben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7863 Overhalla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94 78 79 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997 497 775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H&amp;R EQUITY AS</a:t>
            </a:r>
          </a:p>
        </p:txBody>
      </p:sp>
    </p:spTree>
  </p:cSld>
  <p:clrMapOvr>
    <a:masterClrMapping xmlns:a="http://schemas.openxmlformats.org/drawingml/2006/main"/>
  </p:clrMapOvr>
</p:sld>
</file>