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b751d9bcb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7333db77d402a"/>
  </p:sldMasterIdLst>
  <p:sldIdLst>
    <p:sldId xmlns:r="http://schemas.openxmlformats.org/officeDocument/2006/relationships" id="256" r:id="R5af7ae99819c482f"/>
    <p:sldId xmlns:r="http://schemas.openxmlformats.org/officeDocument/2006/relationships" id="257" r:id="R1de16b0913c24cb3"/>
    <p:sldId xmlns:r="http://schemas.openxmlformats.org/officeDocument/2006/relationships" id="258" r:id="Ra184b16be9654ab5"/>
    <p:sldId xmlns:r="http://schemas.openxmlformats.org/officeDocument/2006/relationships" id="259" r:id="Rba6cd657949a4373"/>
    <p:sldId xmlns:r="http://schemas.openxmlformats.org/officeDocument/2006/relationships" id="260" r:id="Re688800276ca495f"/>
    <p:sldId xmlns:r="http://schemas.openxmlformats.org/officeDocument/2006/relationships" id="261" r:id="Rd83e1658abf1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7333db77d402a" /><Relationship Type="http://schemas.openxmlformats.org/officeDocument/2006/relationships/slide" Target="/ppt/slides/slide1.xml" Id="R5af7ae99819c482f" /><Relationship Type="http://schemas.openxmlformats.org/officeDocument/2006/relationships/slide" Target="/ppt/slides/slide2.xml" Id="R1de16b0913c24cb3" /><Relationship Type="http://schemas.openxmlformats.org/officeDocument/2006/relationships/slide" Target="/ppt/slides/slide3.xml" Id="Ra184b16be9654ab5" /><Relationship Type="http://schemas.openxmlformats.org/officeDocument/2006/relationships/slide" Target="/ppt/slides/slide4.xml" Id="Rba6cd657949a4373" /><Relationship Type="http://schemas.openxmlformats.org/officeDocument/2006/relationships/slide" Target="/ppt/slides/slide5.xml" Id="Re688800276ca495f" /><Relationship Type="http://schemas.openxmlformats.org/officeDocument/2006/relationships/slide" Target="/ppt/slides/slide6.xml" Id="Rd83e1658abf1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09b14961e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3fa3979ae4167" /><Relationship Type="http://schemas.openxmlformats.org/officeDocument/2006/relationships/theme" Target="/ppt/slideMasters/theme/theme1.xml" Id="Re5e89d8a9677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3fa3979ae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7c9e0feb1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421f0372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9259bef6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dc996e74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387e309e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354bf347b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H&amp;R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78 79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