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719993ba7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f78f87bae404b"/>
  </p:sldMasterIdLst>
  <p:sldIdLst>
    <p:sldId xmlns:r="http://schemas.openxmlformats.org/officeDocument/2006/relationships" id="256" r:id="R8d8bf785e86d4327"/>
    <p:sldId xmlns:r="http://schemas.openxmlformats.org/officeDocument/2006/relationships" id="257" r:id="R5c7efa32cfd849f7"/>
    <p:sldId xmlns:r="http://schemas.openxmlformats.org/officeDocument/2006/relationships" id="258" r:id="R0bc504b545df418b"/>
    <p:sldId xmlns:r="http://schemas.openxmlformats.org/officeDocument/2006/relationships" id="259" r:id="R49d06eed288a49cb"/>
    <p:sldId xmlns:r="http://schemas.openxmlformats.org/officeDocument/2006/relationships" id="260" r:id="Rd48a49d399b24f5c"/>
    <p:sldId xmlns:r="http://schemas.openxmlformats.org/officeDocument/2006/relationships" id="261" r:id="R525e9d03d5194cbc"/>
    <p:sldId xmlns:r="http://schemas.openxmlformats.org/officeDocument/2006/relationships" id="262" r:id="R29c69cc7060c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f78f87bae404b" /><Relationship Type="http://schemas.openxmlformats.org/officeDocument/2006/relationships/slide" Target="/ppt/slides/slide1.xml" Id="R8d8bf785e86d4327" /><Relationship Type="http://schemas.openxmlformats.org/officeDocument/2006/relationships/slide" Target="/ppt/slides/slide2.xml" Id="R5c7efa32cfd849f7" /><Relationship Type="http://schemas.openxmlformats.org/officeDocument/2006/relationships/slide" Target="/ppt/slides/slide3.xml" Id="R0bc504b545df418b" /><Relationship Type="http://schemas.openxmlformats.org/officeDocument/2006/relationships/slide" Target="/ppt/slides/slide4.xml" Id="R49d06eed288a49cb" /><Relationship Type="http://schemas.openxmlformats.org/officeDocument/2006/relationships/slide" Target="/ppt/slides/slide5.xml" Id="Rd48a49d399b24f5c" /><Relationship Type="http://schemas.openxmlformats.org/officeDocument/2006/relationships/slide" Target="/ppt/slides/slide6.xml" Id="R525e9d03d5194cbc" /><Relationship Type="http://schemas.openxmlformats.org/officeDocument/2006/relationships/slide" Target="/ppt/slides/slide7.xml" Id="R29c69cc7060c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a2f730801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a70051544569" /><Relationship Type="http://schemas.openxmlformats.org/officeDocument/2006/relationships/theme" Target="/ppt/slideMasters/theme/theme1.xml" Id="R40d008817ed7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3a7005154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dd689c66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9a132f5d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50574fca3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7b13251b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7203dfb1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a7fe8a43e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1f95fd4a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