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9c5621afd24b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ee07ae42d74455"/>
  </p:sldMasterIdLst>
  <p:sldIdLst>
    <p:sldId xmlns:r="http://schemas.openxmlformats.org/officeDocument/2006/relationships" id="256" r:id="R851b3fe44ede4f66"/>
    <p:sldId xmlns:r="http://schemas.openxmlformats.org/officeDocument/2006/relationships" id="257" r:id="R790b3f40e1a94c23"/>
    <p:sldId xmlns:r="http://schemas.openxmlformats.org/officeDocument/2006/relationships" id="258" r:id="R3ec7a454065d4bf2"/>
    <p:sldId xmlns:r="http://schemas.openxmlformats.org/officeDocument/2006/relationships" id="259" r:id="Rb30c75eeaced46f1"/>
    <p:sldId xmlns:r="http://schemas.openxmlformats.org/officeDocument/2006/relationships" id="260" r:id="R8bfcd762117e48eb"/>
    <p:sldId xmlns:r="http://schemas.openxmlformats.org/officeDocument/2006/relationships" id="261" r:id="R6f1fb91aa6d64f88"/>
    <p:sldId xmlns:r="http://schemas.openxmlformats.org/officeDocument/2006/relationships" id="262" r:id="R438398d97ff445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e07ae42d74455" /><Relationship Type="http://schemas.openxmlformats.org/officeDocument/2006/relationships/slide" Target="/ppt/slides/slide1.xml" Id="R851b3fe44ede4f66" /><Relationship Type="http://schemas.openxmlformats.org/officeDocument/2006/relationships/slide" Target="/ppt/slides/slide2.xml" Id="R790b3f40e1a94c23" /><Relationship Type="http://schemas.openxmlformats.org/officeDocument/2006/relationships/slide" Target="/ppt/slides/slide3.xml" Id="R3ec7a454065d4bf2" /><Relationship Type="http://schemas.openxmlformats.org/officeDocument/2006/relationships/slide" Target="/ppt/slides/slide4.xml" Id="Rb30c75eeaced46f1" /><Relationship Type="http://schemas.openxmlformats.org/officeDocument/2006/relationships/slide" Target="/ppt/slides/slide5.xml" Id="R8bfcd762117e48eb" /><Relationship Type="http://schemas.openxmlformats.org/officeDocument/2006/relationships/slide" Target="/ppt/slides/slide6.xml" Id="R6f1fb91aa6d64f88" /><Relationship Type="http://schemas.openxmlformats.org/officeDocument/2006/relationships/slide" Target="/ppt/slides/slide7.xml" Id="R438398d97ff445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763bbd0b14e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8821bba6149ff" /><Relationship Type="http://schemas.openxmlformats.org/officeDocument/2006/relationships/theme" Target="/ppt/slideMasters/theme/theme1.xml" Id="Reeb93205a2ee43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78821bba6149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9c451efa3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d28a3d6fd4d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df77b68e347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00c5f5ce744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e81e60fe04c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4ce44943741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aad350fab48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EFC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EFC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EFC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EFC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EFC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EFC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98 823 240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2 941 316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718 928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12 588 087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44 311 031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EFC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ESTATE NORD OÜ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EFC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Bogstadveien 27B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997 488 938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EFC NORGE AS</a:t>
            </a:r>
          </a:p>
        </p:txBody>
      </p:sp>
    </p:spTree>
  </p:cSld>
  <p:clrMapOvr>
    <a:masterClrMapping xmlns:a="http://schemas.openxmlformats.org/drawingml/2006/main"/>
  </p:clrMapOvr>
</p:sld>
</file>